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76" r:id="rId2"/>
    <p:sldId id="278" r:id="rId3"/>
    <p:sldId id="277" r:id="rId4"/>
    <p:sldId id="266" r:id="rId5"/>
    <p:sldId id="284" r:id="rId6"/>
    <p:sldId id="267" r:id="rId7"/>
    <p:sldId id="270" r:id="rId8"/>
    <p:sldId id="285" r:id="rId9"/>
    <p:sldId id="271" r:id="rId10"/>
    <p:sldId id="280" r:id="rId11"/>
    <p:sldId id="286" r:id="rId12"/>
    <p:sldId id="273" r:id="rId13"/>
    <p:sldId id="274" r:id="rId14"/>
    <p:sldId id="282" r:id="rId15"/>
    <p:sldId id="288" r:id="rId16"/>
    <p:sldId id="275" r:id="rId17"/>
    <p:sldId id="287" r:id="rId18"/>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2" d="100"/>
          <a:sy n="122" d="100"/>
        </p:scale>
        <p:origin x="-264" y="-104"/>
      </p:cViewPr>
      <p:guideLst>
        <p:guide orient="horz" pos="2160"/>
        <p:guide pos="383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50A682-103F-C94B-BAEB-0CC57A2501C0}" type="datetimeFigureOut">
              <a:rPr lang="en-US" smtClean="0"/>
              <a:t>8/31/15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BC04AE-21D3-9A47-AFFE-AC238F0161F0}" type="slidenum">
              <a:rPr lang="en-US" smtClean="0"/>
              <a:t>‹#›</a:t>
            </a:fld>
            <a:endParaRPr lang="en-US"/>
          </a:p>
        </p:txBody>
      </p:sp>
    </p:spTree>
    <p:extLst>
      <p:ext uri="{BB962C8B-B14F-4D97-AF65-F5344CB8AC3E}">
        <p14:creationId xmlns:p14="http://schemas.microsoft.com/office/powerpoint/2010/main" val="20634944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201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SOQL</a:t>
            </a:r>
            <a:r>
              <a:rPr lang="en-US" baseline="0" dirty="0" smtClean="0"/>
              <a:t> Tool Demo</a:t>
            </a:r>
            <a:endParaRPr lang="en-US" dirty="0"/>
          </a:p>
        </p:txBody>
      </p:sp>
      <p:sp>
        <p:nvSpPr>
          <p:cNvPr id="4" name="Slide Number Placeholder 3"/>
          <p:cNvSpPr>
            <a:spLocks noGrp="1"/>
          </p:cNvSpPr>
          <p:nvPr>
            <p:ph type="sldNum" sz="quarter" idx="10"/>
          </p:nvPr>
        </p:nvSpPr>
        <p:spPr/>
        <p:txBody>
          <a:bodyPr/>
          <a:lstStyle/>
          <a:p>
            <a:fld id="{BFBC04AE-21D3-9A47-AFFE-AC238F0161F0}" type="slidenum">
              <a:rPr lang="en-US" smtClean="0"/>
              <a:t>4</a:t>
            </a:fld>
            <a:endParaRPr lang="en-US"/>
          </a:p>
        </p:txBody>
      </p:sp>
    </p:spTree>
    <p:extLst>
      <p:ext uri="{BB962C8B-B14F-4D97-AF65-F5344CB8AC3E}">
        <p14:creationId xmlns:p14="http://schemas.microsoft.com/office/powerpoint/2010/main" val="2532099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a:t>
            </a:r>
          </a:p>
          <a:p>
            <a:endParaRPr lang="en-US" dirty="0"/>
          </a:p>
        </p:txBody>
      </p:sp>
      <p:sp>
        <p:nvSpPr>
          <p:cNvPr id="4" name="Slide Number Placeholder 3"/>
          <p:cNvSpPr>
            <a:spLocks noGrp="1"/>
          </p:cNvSpPr>
          <p:nvPr>
            <p:ph type="sldNum" sz="quarter" idx="10"/>
          </p:nvPr>
        </p:nvSpPr>
        <p:spPr/>
        <p:txBody>
          <a:bodyPr/>
          <a:lstStyle/>
          <a:p>
            <a:fld id="{BFBC04AE-21D3-9A47-AFFE-AC238F0161F0}" type="slidenum">
              <a:rPr lang="en-US" smtClean="0"/>
              <a:t>9</a:t>
            </a:fld>
            <a:endParaRPr lang="en-US"/>
          </a:p>
        </p:txBody>
      </p:sp>
    </p:spTree>
    <p:extLst>
      <p:ext uri="{BB962C8B-B14F-4D97-AF65-F5344CB8AC3E}">
        <p14:creationId xmlns:p14="http://schemas.microsoft.com/office/powerpoint/2010/main" val="17089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Demo</a:t>
            </a:r>
          </a:p>
          <a:p>
            <a:endParaRPr lang="en-US" dirty="0"/>
          </a:p>
        </p:txBody>
      </p:sp>
      <p:sp>
        <p:nvSpPr>
          <p:cNvPr id="4" name="Slide Number Placeholder 3"/>
          <p:cNvSpPr>
            <a:spLocks noGrp="1"/>
          </p:cNvSpPr>
          <p:nvPr>
            <p:ph type="sldNum" sz="quarter" idx="10"/>
          </p:nvPr>
        </p:nvSpPr>
        <p:spPr/>
        <p:txBody>
          <a:bodyPr/>
          <a:lstStyle/>
          <a:p>
            <a:fld id="{BFBC04AE-21D3-9A47-AFFE-AC238F0161F0}" type="slidenum">
              <a:rPr lang="en-US" smtClean="0"/>
              <a:t>10</a:t>
            </a:fld>
            <a:endParaRPr lang="en-US"/>
          </a:p>
        </p:txBody>
      </p:sp>
    </p:spTree>
    <p:extLst>
      <p:ext uri="{BB962C8B-B14F-4D97-AF65-F5344CB8AC3E}">
        <p14:creationId xmlns:p14="http://schemas.microsoft.com/office/powerpoint/2010/main" val="170891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20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201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3" y="2088087"/>
            <a:ext cx="10908173" cy="2157270"/>
          </a:xfrm>
        </p:spPr>
        <p:txBody>
          <a:bodyPr lIns="0" tIns="0" rIns="0" bIns="0" anchor="b">
            <a:noAutofit/>
          </a:bodyPr>
          <a:lstStyle>
            <a:lvl1pPr algn="l">
              <a:defRPr sz="5400" spc="0">
                <a:solidFill>
                  <a:schemeClr val="accent1"/>
                </a:solidFill>
              </a:defRPr>
            </a:lvl1pPr>
          </a:lstStyle>
          <a:p>
            <a:r>
              <a:rPr lang="en-US" smtClean="0"/>
              <a:t>Click to edit Master title style</a:t>
            </a:r>
            <a:endParaRPr lang="en-US" dirty="0"/>
          </a:p>
        </p:txBody>
      </p:sp>
      <p:cxnSp>
        <p:nvCxnSpPr>
          <p:cNvPr id="15" name="Straight Connector 14"/>
          <p:cNvCxnSpPr/>
          <p:nvPr/>
        </p:nvCxnSpPr>
        <p:spPr>
          <a:xfrm>
            <a:off x="353649"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9" y="5528769"/>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smtClean="0"/>
              <a:t>Name of presenter, title and email</a:t>
            </a:r>
          </a:p>
        </p:txBody>
      </p:sp>
      <p:sp>
        <p:nvSpPr>
          <p:cNvPr id="34" name="Content Placeholder 7"/>
          <p:cNvSpPr>
            <a:spLocks noGrp="1"/>
          </p:cNvSpPr>
          <p:nvPr>
            <p:ph sz="quarter" idx="10"/>
          </p:nvPr>
        </p:nvSpPr>
        <p:spPr>
          <a:xfrm>
            <a:off x="338326" y="4547603"/>
            <a:ext cx="7289872" cy="750471"/>
          </a:xfrm>
        </p:spPr>
        <p:txBody>
          <a:bodyPr/>
          <a:lstStyle>
            <a:lvl1pPr>
              <a:spcBef>
                <a:spcPts val="0"/>
              </a:spcBef>
              <a:spcAft>
                <a:spcPts val="0"/>
              </a:spcAft>
              <a:buNone/>
              <a:defRPr sz="2000" spc="0" baseline="0">
                <a:solidFill>
                  <a:schemeClr val="accent2"/>
                </a:solidFill>
              </a:defRPr>
            </a:lvl1pPr>
          </a:lstStyle>
          <a:p>
            <a:pPr lvl="0"/>
            <a:r>
              <a:rPr lang="en-US" smtClean="0"/>
              <a:t>Click to edit Master text styles</a:t>
            </a:r>
          </a:p>
        </p:txBody>
      </p:sp>
      <p:pic>
        <p:nvPicPr>
          <p:cNvPr id="36" name="Picture 35" descr="Corporate_Primary_1 Line Tag_20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63" y="872837"/>
            <a:ext cx="4793375" cy="1115568"/>
          </a:xfrm>
          <a:prstGeom prst="rect">
            <a:avLst/>
          </a:prstGeom>
        </p:spPr>
      </p:pic>
    </p:spTree>
    <p:extLst>
      <p:ext uri="{BB962C8B-B14F-4D97-AF65-F5344CB8AC3E}">
        <p14:creationId xmlns:p14="http://schemas.microsoft.com/office/powerpoint/2010/main" val="356459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912"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878" y="1599480"/>
            <a:ext cx="374372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29099" y="1599480"/>
            <a:ext cx="3730752"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109614" y="1599480"/>
            <a:ext cx="3736459" cy="46228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009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2480258"/>
            <a:ext cx="375598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01062" y="2480258"/>
            <a:ext cx="3735930"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81106" y="2480258"/>
            <a:ext cx="3766148" cy="3112046"/>
          </a:xfrm>
        </p:spPr>
        <p:txBody>
          <a:bodyPr lIns="9144" rIns="9144"/>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4"/>
          <p:cNvSpPr>
            <a:spLocks noGrp="1"/>
          </p:cNvSpPr>
          <p:nvPr>
            <p:ph type="body" sz="quarter" idx="25"/>
          </p:nvPr>
        </p:nvSpPr>
        <p:spPr>
          <a:xfrm>
            <a:off x="338329" y="1600201"/>
            <a:ext cx="3759259"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4220790" y="1600201"/>
            <a:ext cx="3731833"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8104051" y="1600201"/>
            <a:ext cx="3749811"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8080049" y="5660498"/>
            <a:ext cx="3770417" cy="225703"/>
          </a:xfrm>
        </p:spPr>
        <p:txBody>
          <a:bodyPr wrap="square" lIns="9144" rIns="9144">
            <a:spAutoFit/>
          </a:bodyPr>
          <a:lstStyle>
            <a:lvl1pPr marL="0" indent="0">
              <a:buClr>
                <a:schemeClr val="bg2"/>
              </a:buClr>
              <a:buSzPct val="80000"/>
              <a:buFont typeface="Wingdings" panose="05000000000000000000" pitchFamily="2" charset="2"/>
              <a:buNone/>
              <a:defRPr lang="en-US" sz="1600" kern="1200" spc="-30" baseline="0" dirty="0">
                <a:solidFill>
                  <a:srgbClr val="0079A8"/>
                </a:solidFill>
                <a:latin typeface="Salesforce Sans"/>
                <a:ea typeface="+mn-ea"/>
                <a:cs typeface="+mn-cs"/>
              </a:defRPr>
            </a:lvl1pPr>
          </a:lstStyle>
          <a:p>
            <a:pPr marL="0" lv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None/>
            </a:pPr>
            <a:r>
              <a:rPr lang="en-US" smtClean="0"/>
              <a:t>Click to edit Master text styles</a:t>
            </a:r>
          </a:p>
        </p:txBody>
      </p:sp>
      <p:sp>
        <p:nvSpPr>
          <p:cNvPr id="30" name="Text Placeholder 29"/>
          <p:cNvSpPr>
            <a:spLocks noGrp="1"/>
          </p:cNvSpPr>
          <p:nvPr>
            <p:ph type="body" sz="quarter" idx="32"/>
          </p:nvPr>
        </p:nvSpPr>
        <p:spPr>
          <a:xfrm>
            <a:off x="338329" y="5660498"/>
            <a:ext cx="3730752" cy="246221"/>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4221870" y="5660498"/>
            <a:ext cx="3730752" cy="246221"/>
          </a:xfrm>
        </p:spPr>
        <p:txBody>
          <a:bodyPr lIns="9144" rIns="9144">
            <a:spAutoFit/>
          </a:bodyPr>
          <a:lstStyle>
            <a:lvl1pPr marL="0" indent="0">
              <a:buNone/>
              <a:defRPr sz="1600">
                <a:solidFill>
                  <a:srgbClr val="0079A8"/>
                </a:solidFill>
              </a:defRPr>
            </a:lvl1pPr>
          </a:lstStyle>
          <a:p>
            <a:pPr lvl="0"/>
            <a:r>
              <a:rPr lang="en-US" smtClean="0"/>
              <a:t>Click to edit Master text styles</a:t>
            </a:r>
          </a:p>
        </p:txBody>
      </p:sp>
      <p:sp>
        <p:nvSpPr>
          <p:cNvPr id="25" name="Title 24"/>
          <p:cNvSpPr>
            <a:spLocks noGrp="1"/>
          </p:cNvSpPr>
          <p:nvPr>
            <p:ph type="title"/>
          </p:nvPr>
        </p:nvSpPr>
        <p:spPr/>
        <p:txBody>
          <a:bodyPr/>
          <a:lstStyle/>
          <a:p>
            <a:r>
              <a:rPr lang="en-US" smtClean="0"/>
              <a:t>Click to edit Master title style</a:t>
            </a:r>
            <a:endParaRPr lang="en-US"/>
          </a:p>
        </p:txBody>
      </p:sp>
      <p:sp>
        <p:nvSpPr>
          <p:cNvPr id="27"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183219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336550" y="1597027"/>
            <a:ext cx="3752870" cy="3980821"/>
          </a:xfrm>
        </p:spPr>
        <p:txBody>
          <a:bodyPr/>
          <a:lstStyle/>
          <a:p>
            <a:r>
              <a:rPr lang="en-US" smtClean="0"/>
              <a:t>Drag picture to placeholder or click icon to add</a:t>
            </a:r>
            <a:endParaRPr lang="en-US" dirty="0"/>
          </a:p>
        </p:txBody>
      </p:sp>
      <p:sp>
        <p:nvSpPr>
          <p:cNvPr id="63" name="Picture Placeholder 61"/>
          <p:cNvSpPr>
            <a:spLocks noGrp="1"/>
          </p:cNvSpPr>
          <p:nvPr>
            <p:ph type="pic" sz="quarter" idx="18"/>
          </p:nvPr>
        </p:nvSpPr>
        <p:spPr>
          <a:xfrm>
            <a:off x="4229383" y="1597027"/>
            <a:ext cx="3725861" cy="3980821"/>
          </a:xfrm>
        </p:spPr>
        <p:txBody>
          <a:bodyPr/>
          <a:lstStyle/>
          <a:p>
            <a:r>
              <a:rPr lang="en-US" smtClean="0"/>
              <a:t>Drag picture to placeholder or click icon to add</a:t>
            </a:r>
            <a:endParaRPr lang="en-US"/>
          </a:p>
        </p:txBody>
      </p:sp>
      <p:sp>
        <p:nvSpPr>
          <p:cNvPr id="64" name="Picture Placeholder 61"/>
          <p:cNvSpPr>
            <a:spLocks noGrp="1"/>
          </p:cNvSpPr>
          <p:nvPr>
            <p:ph type="pic" sz="quarter" idx="19"/>
          </p:nvPr>
        </p:nvSpPr>
        <p:spPr>
          <a:xfrm>
            <a:off x="8101821" y="1597027"/>
            <a:ext cx="3746255" cy="3980821"/>
          </a:xfrm>
        </p:spPr>
        <p:txBody>
          <a:bodyPr/>
          <a:lstStyle/>
          <a:p>
            <a:r>
              <a:rPr lang="en-US" smtClean="0"/>
              <a:t>Drag picture to placeholder or click icon to add</a:t>
            </a:r>
            <a:endParaRPr lang="en-US" dirty="0"/>
          </a:p>
        </p:txBody>
      </p:sp>
      <p:cxnSp>
        <p:nvCxnSpPr>
          <p:cNvPr id="65" name="Straight Connector 64"/>
          <p:cNvCxnSpPr/>
          <p:nvPr/>
        </p:nvCxnSpPr>
        <p:spPr>
          <a:xfrm>
            <a:off x="333565" y="5702300"/>
            <a:ext cx="374903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337218" y="5786195"/>
            <a:ext cx="3749039" cy="502850"/>
          </a:xfrm>
        </p:spPr>
        <p:txBody>
          <a:bodyPr/>
          <a:lstStyle>
            <a:lvl1pPr>
              <a:buNone/>
              <a:defRPr sz="1400" spc="0"/>
            </a:lvl1pPr>
          </a:lstStyle>
          <a:p>
            <a:pPr lvl="0"/>
            <a:r>
              <a:rPr lang="en-US" smtClean="0"/>
              <a:t>Click to edit Master text styles</a:t>
            </a:r>
          </a:p>
        </p:txBody>
      </p:sp>
      <p:cxnSp>
        <p:nvCxnSpPr>
          <p:cNvPr id="67" name="Straight Connector 66"/>
          <p:cNvCxnSpPr/>
          <p:nvPr/>
        </p:nvCxnSpPr>
        <p:spPr>
          <a:xfrm>
            <a:off x="4229383" y="5702300"/>
            <a:ext cx="3732576"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4218268" y="5786195"/>
            <a:ext cx="3749039" cy="502850"/>
          </a:xfrm>
        </p:spPr>
        <p:txBody>
          <a:bodyPr/>
          <a:lstStyle>
            <a:lvl1pPr>
              <a:buNone/>
              <a:defRPr sz="1400" spc="0"/>
            </a:lvl1pPr>
          </a:lstStyle>
          <a:p>
            <a:pPr lvl="0"/>
            <a:r>
              <a:rPr lang="en-US" smtClean="0"/>
              <a:t>Click to edit Master text styles</a:t>
            </a:r>
          </a:p>
        </p:txBody>
      </p:sp>
      <p:cxnSp>
        <p:nvCxnSpPr>
          <p:cNvPr id="69" name="Straight Connector 68"/>
          <p:cNvCxnSpPr/>
          <p:nvPr/>
        </p:nvCxnSpPr>
        <p:spPr>
          <a:xfrm>
            <a:off x="8101820" y="5702300"/>
            <a:ext cx="374903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8112687" y="5786195"/>
            <a:ext cx="3749039" cy="502850"/>
          </a:xfrm>
        </p:spPr>
        <p:txBody>
          <a:bodyPr/>
          <a:lstStyle>
            <a:lvl1pPr>
              <a:buNone/>
              <a:defRPr sz="1400" spc="0"/>
            </a:lvl1pPr>
          </a:lstStyle>
          <a:p>
            <a:pPr lvl="0"/>
            <a:r>
              <a:rPr lang="en-US" smtClean="0"/>
              <a:t>Click to edit Master text styles</a:t>
            </a:r>
          </a:p>
        </p:txBody>
      </p:sp>
      <p:sp>
        <p:nvSpPr>
          <p:cNvPr id="27"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Title 2"/>
          <p:cNvSpPr>
            <a:spLocks noGrp="1"/>
          </p:cNvSpPr>
          <p:nvPr>
            <p:ph type="title"/>
          </p:nvPr>
        </p:nvSpPr>
        <p:spPr/>
        <p:txBody>
          <a:bodyPr/>
          <a:lstStyle>
            <a:lvl1pPr>
              <a:defRPr spc="0"/>
            </a:lvl1pPr>
          </a:lstStyle>
          <a:p>
            <a:r>
              <a:rPr lang="en-US" smtClean="0"/>
              <a:t>Click to edit Master title style</a:t>
            </a:r>
            <a:endParaRPr lang="en-US"/>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154494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column photos">
    <p:spTree>
      <p:nvGrpSpPr>
        <p:cNvPr id="1" name=""/>
        <p:cNvGrpSpPr/>
        <p:nvPr/>
      </p:nvGrpSpPr>
      <p:grpSpPr>
        <a:xfrm>
          <a:off x="0" y="0"/>
          <a:ext cx="0" cy="0"/>
          <a:chOff x="0" y="0"/>
          <a:chExt cx="0" cy="0"/>
        </a:xfrm>
      </p:grpSpPr>
      <p:sp>
        <p:nvSpPr>
          <p:cNvPr id="16" name="Rectangle 15"/>
          <p:cNvSpPr/>
          <p:nvPr/>
        </p:nvSpPr>
        <p:spPr>
          <a:xfrm>
            <a:off x="6207878"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22" name="Picture Placeholder 4"/>
          <p:cNvSpPr>
            <a:spLocks noGrp="1"/>
          </p:cNvSpPr>
          <p:nvPr>
            <p:ph type="pic" sz="quarter" idx="24"/>
          </p:nvPr>
        </p:nvSpPr>
        <p:spPr>
          <a:xfrm>
            <a:off x="332625" y="1703213"/>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57206" y="1703213"/>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24" name="Picture Placeholder 4"/>
          <p:cNvSpPr>
            <a:spLocks noGrp="1"/>
          </p:cNvSpPr>
          <p:nvPr>
            <p:ph type="pic" sz="quarter" idx="26"/>
          </p:nvPr>
        </p:nvSpPr>
        <p:spPr>
          <a:xfrm>
            <a:off x="6181788" y="1703213"/>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06370" y="1703213"/>
            <a:ext cx="2727179" cy="3908085"/>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p:nvCxnSpPr>
        <p:spPr>
          <a:xfrm>
            <a:off x="338328" y="5702300"/>
            <a:ext cx="271576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264407" y="5702300"/>
            <a:ext cx="271576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187493" y="5702300"/>
            <a:ext cx="271576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9113259" y="5702300"/>
            <a:ext cx="271576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333377" y="5786195"/>
            <a:ext cx="2720975" cy="502850"/>
          </a:xfrm>
        </p:spPr>
        <p:txBody>
          <a:bodyPr/>
          <a:lstStyle>
            <a:lvl1pPr>
              <a:buNone/>
              <a:defRPr sz="1400"/>
            </a:lvl1pPr>
          </a:lstStyle>
          <a:p>
            <a:pPr lvl="0"/>
            <a:r>
              <a:rPr lang="en-US" smtClean="0"/>
              <a:t>Click to edit Master text styles</a:t>
            </a:r>
          </a:p>
        </p:txBody>
      </p:sp>
      <p:sp>
        <p:nvSpPr>
          <p:cNvPr id="77" name="Text Placeholder 3"/>
          <p:cNvSpPr>
            <a:spLocks noGrp="1"/>
          </p:cNvSpPr>
          <p:nvPr>
            <p:ph type="body" sz="quarter" idx="29"/>
          </p:nvPr>
        </p:nvSpPr>
        <p:spPr>
          <a:xfrm>
            <a:off x="3264409" y="5786195"/>
            <a:ext cx="2720975" cy="502850"/>
          </a:xfrm>
        </p:spPr>
        <p:txBody>
          <a:bodyPr/>
          <a:lstStyle>
            <a:lvl1pPr>
              <a:buNone/>
              <a:defRPr sz="1400"/>
            </a:lvl1pPr>
          </a:lstStyle>
          <a:p>
            <a:pPr lvl="0"/>
            <a:r>
              <a:rPr lang="en-US" smtClean="0"/>
              <a:t>Click to edit Master text styles</a:t>
            </a:r>
          </a:p>
        </p:txBody>
      </p:sp>
      <p:sp>
        <p:nvSpPr>
          <p:cNvPr id="78" name="Text Placeholder 3"/>
          <p:cNvSpPr>
            <a:spLocks noGrp="1"/>
          </p:cNvSpPr>
          <p:nvPr>
            <p:ph type="body" sz="quarter" idx="30"/>
          </p:nvPr>
        </p:nvSpPr>
        <p:spPr>
          <a:xfrm>
            <a:off x="6190490" y="5786195"/>
            <a:ext cx="2720975" cy="502850"/>
          </a:xfrm>
        </p:spPr>
        <p:txBody>
          <a:bodyPr/>
          <a:lstStyle>
            <a:lvl1pPr>
              <a:buNone/>
              <a:defRPr sz="1400"/>
            </a:lvl1pPr>
          </a:lstStyle>
          <a:p>
            <a:pPr lvl="0"/>
            <a:r>
              <a:rPr lang="en-US" smtClean="0"/>
              <a:t>Click to edit Master text styles</a:t>
            </a:r>
          </a:p>
        </p:txBody>
      </p:sp>
      <p:sp>
        <p:nvSpPr>
          <p:cNvPr id="79" name="Text Placeholder 3"/>
          <p:cNvSpPr>
            <a:spLocks noGrp="1"/>
          </p:cNvSpPr>
          <p:nvPr>
            <p:ph type="body" sz="quarter" idx="31"/>
          </p:nvPr>
        </p:nvSpPr>
        <p:spPr>
          <a:xfrm>
            <a:off x="9113259" y="5786195"/>
            <a:ext cx="2720975" cy="502850"/>
          </a:xfrm>
        </p:spPr>
        <p:txBody>
          <a:bodyPr/>
          <a:lstStyle>
            <a:lvl1pPr>
              <a:buNone/>
              <a:defRPr sz="1400"/>
            </a:lvl1pPr>
          </a:lstStyle>
          <a:p>
            <a:pPr lvl="0"/>
            <a:r>
              <a:rPr lang="en-US" smtClean="0"/>
              <a:t>Click to edit Master text styles</a:t>
            </a:r>
          </a:p>
        </p:txBody>
      </p:sp>
      <p:sp>
        <p:nvSpPr>
          <p:cNvPr id="39"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13119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column multi">
    <p:spTree>
      <p:nvGrpSpPr>
        <p:cNvPr id="1" name=""/>
        <p:cNvGrpSpPr/>
        <p:nvPr/>
      </p:nvGrpSpPr>
      <p:grpSpPr>
        <a:xfrm>
          <a:off x="0" y="0"/>
          <a:ext cx="0" cy="0"/>
          <a:chOff x="0" y="0"/>
          <a:chExt cx="0" cy="0"/>
        </a:xfrm>
      </p:grpSpPr>
      <p:sp>
        <p:nvSpPr>
          <p:cNvPr id="16" name="Rectangle 15"/>
          <p:cNvSpPr/>
          <p:nvPr/>
        </p:nvSpPr>
        <p:spPr>
          <a:xfrm>
            <a:off x="6207878"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338328" y="3526972"/>
            <a:ext cx="2715769"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8"/>
          <p:cNvSpPr>
            <a:spLocks noGrp="1"/>
          </p:cNvSpPr>
          <p:nvPr>
            <p:ph sz="quarter" idx="11"/>
          </p:nvPr>
        </p:nvSpPr>
        <p:spPr>
          <a:xfrm>
            <a:off x="3272035" y="3526972"/>
            <a:ext cx="2715769"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12"/>
          </p:nvPr>
        </p:nvSpPr>
        <p:spPr>
          <a:xfrm>
            <a:off x="6205743" y="3526972"/>
            <a:ext cx="2715769"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12"/>
          <p:cNvSpPr>
            <a:spLocks noGrp="1"/>
          </p:cNvSpPr>
          <p:nvPr>
            <p:ph sz="quarter" idx="13"/>
          </p:nvPr>
        </p:nvSpPr>
        <p:spPr>
          <a:xfrm>
            <a:off x="9139449" y="3526972"/>
            <a:ext cx="2715769" cy="2700093"/>
          </a:xfrm>
        </p:spPr>
        <p:txBody>
          <a:bodyPr/>
          <a:lstStyle>
            <a:lvl1pPr>
              <a:defRPr sz="1800"/>
            </a:lvl1pPr>
            <a:lvl2pPr>
              <a:defRPr sz="1600"/>
            </a:lvl2pPr>
            <a:lvl3pPr>
              <a:defRPr sz="1400"/>
            </a:lvl3pPr>
            <a:lvl4pPr>
              <a:defRPr sz="1400"/>
            </a:lvl4pPr>
            <a:lvl5pPr>
              <a:defRPr sz="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2" name="Picture Placeholder 4"/>
          <p:cNvSpPr>
            <a:spLocks noGrp="1"/>
          </p:cNvSpPr>
          <p:nvPr>
            <p:ph type="pic" sz="quarter" idx="24"/>
          </p:nvPr>
        </p:nvSpPr>
        <p:spPr>
          <a:xfrm>
            <a:off x="344423" y="1703212"/>
            <a:ext cx="2703576"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3266831" y="1703212"/>
            <a:ext cx="2723180"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sp>
        <p:nvSpPr>
          <p:cNvPr id="24" name="Picture Placeholder 4"/>
          <p:cNvSpPr>
            <a:spLocks noGrp="1"/>
          </p:cNvSpPr>
          <p:nvPr>
            <p:ph type="pic" sz="quarter" idx="26"/>
          </p:nvPr>
        </p:nvSpPr>
        <p:spPr>
          <a:xfrm>
            <a:off x="6205414" y="1703212"/>
            <a:ext cx="2705661"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9126481" y="1703212"/>
            <a:ext cx="2724209" cy="1695238"/>
          </a:xfrm>
        </p:spPr>
        <p:txBody>
          <a:bodyPr anchor="ctr"/>
          <a:lstStyle>
            <a:lvl1pPr marL="0" indent="0" algn="ctr">
              <a:buNone/>
              <a:defRPr sz="1800">
                <a:solidFill>
                  <a:schemeClr val="accent2"/>
                </a:solidFill>
              </a:defRPr>
            </a:lvl1pPr>
          </a:lstStyle>
          <a:p>
            <a:r>
              <a:rPr lang="en-US" smtClean="0"/>
              <a:t>Drag picture to placeholder or click icon to add</a:t>
            </a:r>
            <a:endParaRPr lang="en-US" dirty="0"/>
          </a:p>
        </p:txBody>
      </p:sp>
      <p:cxnSp>
        <p:nvCxnSpPr>
          <p:cNvPr id="5" name="Straight Connector 4"/>
          <p:cNvCxnSpPr/>
          <p:nvPr/>
        </p:nvCxnSpPr>
        <p:spPr>
          <a:xfrm>
            <a:off x="338328" y="3459480"/>
            <a:ext cx="271576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264407" y="3459480"/>
            <a:ext cx="271576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195307" y="3459480"/>
            <a:ext cx="271576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9136141" y="3459480"/>
            <a:ext cx="2715769"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137871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plit_4-column">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338330"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4" name="Text Placeholder 6"/>
          <p:cNvSpPr>
            <a:spLocks noGrp="1"/>
          </p:cNvSpPr>
          <p:nvPr>
            <p:ph type="body" sz="quarter" idx="30" hasCustomPrompt="1"/>
          </p:nvPr>
        </p:nvSpPr>
        <p:spPr>
          <a:xfrm>
            <a:off x="9142414"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5" name="Text Placeholder 6"/>
          <p:cNvSpPr>
            <a:spLocks noGrp="1"/>
          </p:cNvSpPr>
          <p:nvPr>
            <p:ph type="body" sz="quarter" idx="31" hasCustomPrompt="1"/>
          </p:nvPr>
        </p:nvSpPr>
        <p:spPr>
          <a:xfrm>
            <a:off x="6207720"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6" name="Text Placeholder 6"/>
          <p:cNvSpPr>
            <a:spLocks noGrp="1"/>
          </p:cNvSpPr>
          <p:nvPr>
            <p:ph type="body" sz="quarter" idx="32" hasCustomPrompt="1"/>
          </p:nvPr>
        </p:nvSpPr>
        <p:spPr>
          <a:xfrm>
            <a:off x="3273024" y="1695450"/>
            <a:ext cx="2714625" cy="266700"/>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50" name="Rectangle 1"/>
          <p:cNvSpPr/>
          <p:nvPr/>
        </p:nvSpPr>
        <p:spPr>
          <a:xfrm>
            <a:off x="-1"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338328" y="1098343"/>
            <a:ext cx="2715769"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56" name="Text Placeholder 17"/>
          <p:cNvSpPr>
            <a:spLocks noGrp="1"/>
          </p:cNvSpPr>
          <p:nvPr>
            <p:ph type="body" sz="quarter" idx="18"/>
          </p:nvPr>
        </p:nvSpPr>
        <p:spPr>
          <a:xfrm>
            <a:off x="3270537" y="3969097"/>
            <a:ext cx="2715769"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7" name="Text Placeholder 17"/>
          <p:cNvSpPr>
            <a:spLocks noGrp="1"/>
          </p:cNvSpPr>
          <p:nvPr>
            <p:ph type="body" sz="quarter" idx="19"/>
          </p:nvPr>
        </p:nvSpPr>
        <p:spPr>
          <a:xfrm>
            <a:off x="6202746" y="3968750"/>
            <a:ext cx="2715769"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17"/>
          <p:cNvSpPr>
            <a:spLocks noGrp="1"/>
          </p:cNvSpPr>
          <p:nvPr>
            <p:ph type="body" sz="quarter" idx="20"/>
          </p:nvPr>
        </p:nvSpPr>
        <p:spPr>
          <a:xfrm>
            <a:off x="9134956" y="3974592"/>
            <a:ext cx="2715769"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17"/>
          <p:cNvSpPr>
            <a:spLocks noGrp="1"/>
          </p:cNvSpPr>
          <p:nvPr>
            <p:ph type="body" sz="quarter" idx="21"/>
          </p:nvPr>
        </p:nvSpPr>
        <p:spPr>
          <a:xfrm>
            <a:off x="3270537" y="1098343"/>
            <a:ext cx="2715769"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0" name="Text Placeholder 17"/>
          <p:cNvSpPr>
            <a:spLocks noGrp="1"/>
          </p:cNvSpPr>
          <p:nvPr>
            <p:ph type="body" sz="quarter" idx="22"/>
          </p:nvPr>
        </p:nvSpPr>
        <p:spPr>
          <a:xfrm>
            <a:off x="6202746" y="1098343"/>
            <a:ext cx="2715769"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1" name="Text Placeholder 17"/>
          <p:cNvSpPr>
            <a:spLocks noGrp="1"/>
          </p:cNvSpPr>
          <p:nvPr>
            <p:ph type="body" sz="quarter" idx="23"/>
          </p:nvPr>
        </p:nvSpPr>
        <p:spPr>
          <a:xfrm>
            <a:off x="9134956" y="1098343"/>
            <a:ext cx="2715769"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smtClean="0"/>
              <a:t>Click to edit Master text styles</a:t>
            </a:r>
          </a:p>
        </p:txBody>
      </p:sp>
      <p:sp>
        <p:nvSpPr>
          <p:cNvPr id="62" name="Picture Placeholder 4"/>
          <p:cNvSpPr>
            <a:spLocks noGrp="1"/>
          </p:cNvSpPr>
          <p:nvPr>
            <p:ph type="pic" sz="quarter" idx="24"/>
          </p:nvPr>
        </p:nvSpPr>
        <p:spPr>
          <a:xfrm>
            <a:off x="338328" y="1962364"/>
            <a:ext cx="2715769"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63" name="Picture Placeholder 4"/>
          <p:cNvSpPr>
            <a:spLocks noGrp="1"/>
          </p:cNvSpPr>
          <p:nvPr>
            <p:ph type="pic" sz="quarter" idx="25"/>
          </p:nvPr>
        </p:nvSpPr>
        <p:spPr>
          <a:xfrm>
            <a:off x="3270537" y="1962364"/>
            <a:ext cx="2715769"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4" name="Picture Placeholder 4"/>
          <p:cNvSpPr>
            <a:spLocks noGrp="1"/>
          </p:cNvSpPr>
          <p:nvPr>
            <p:ph type="pic" sz="quarter" idx="26"/>
          </p:nvPr>
        </p:nvSpPr>
        <p:spPr>
          <a:xfrm>
            <a:off x="6202746" y="1962364"/>
            <a:ext cx="2715769"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a:p>
        </p:txBody>
      </p:sp>
      <p:sp>
        <p:nvSpPr>
          <p:cNvPr id="65" name="Picture Placeholder 4"/>
          <p:cNvSpPr>
            <a:spLocks noGrp="1"/>
          </p:cNvSpPr>
          <p:nvPr>
            <p:ph type="pic" sz="quarter" idx="27"/>
          </p:nvPr>
        </p:nvSpPr>
        <p:spPr>
          <a:xfrm>
            <a:off x="9134956" y="1962364"/>
            <a:ext cx="2715769" cy="1695238"/>
          </a:xfrm>
        </p:spPr>
        <p:txBody>
          <a:bodyPr anchor="ctr"/>
          <a:lstStyle>
            <a:lvl1pPr marL="0" indent="0" algn="ctr">
              <a:buNone/>
              <a:defRPr sz="1800" spc="0">
                <a:solidFill>
                  <a:schemeClr val="bg1"/>
                </a:solidFill>
              </a:defRPr>
            </a:lvl1pPr>
          </a:lstStyle>
          <a:p>
            <a:r>
              <a:rPr lang="en-US" smtClean="0"/>
              <a:t>Drag picture to placeholder or click icon to add</a:t>
            </a:r>
            <a:endParaRPr lang="en-US" dirty="0"/>
          </a:p>
        </p:txBody>
      </p:sp>
      <p:sp>
        <p:nvSpPr>
          <p:cNvPr id="4" name="Text Placeholder 3"/>
          <p:cNvSpPr>
            <a:spLocks noGrp="1"/>
          </p:cNvSpPr>
          <p:nvPr>
            <p:ph type="body" sz="quarter" idx="28"/>
          </p:nvPr>
        </p:nvSpPr>
        <p:spPr>
          <a:xfrm>
            <a:off x="338328" y="3968750"/>
            <a:ext cx="2715769" cy="2221992"/>
          </a:xfrm>
        </p:spPr>
        <p:txBody>
          <a:bodyPr lIns="9144"/>
          <a:lstStyle>
            <a:lvl1pPr>
              <a:defRPr sz="1800" spc="0"/>
            </a:lvl1pPr>
            <a:lvl2pPr>
              <a:defRPr sz="1600" spc="0"/>
            </a:lvl2pPr>
            <a:lvl3pPr marL="228600" indent="-6350">
              <a:buNone/>
              <a:defRPr sz="1400" spc="0" baseline="0">
                <a:solidFill>
                  <a:srgbClr val="0079A8"/>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smtClean="0"/>
              <a:t>Click to edit Master text styles</a:t>
            </a:r>
          </a:p>
          <a:p>
            <a:pPr lvl="1"/>
            <a:r>
              <a:rPr lang="en-US" smtClean="0"/>
              <a:t>Second level</a:t>
            </a:r>
          </a:p>
          <a:p>
            <a:pPr lvl="2"/>
            <a:r>
              <a:rPr lang="en-US" smtClean="0"/>
              <a:t>Third level</a:t>
            </a:r>
          </a:p>
        </p:txBody>
      </p:sp>
      <p:sp>
        <p:nvSpPr>
          <p:cNvPr id="16" name="Rectangle 15"/>
          <p:cNvSpPr/>
          <p:nvPr/>
        </p:nvSpPr>
        <p:spPr>
          <a:xfrm>
            <a:off x="6207878"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p:txBody>
          <a:bodyPr/>
          <a:lstStyle>
            <a:lvl1pPr>
              <a:defRPr spc="0">
                <a:solidFill>
                  <a:schemeClr val="bg1"/>
                </a:solidFill>
              </a:defRPr>
            </a:lvl1pPr>
          </a:lstStyle>
          <a:p>
            <a:r>
              <a:rPr lang="en-US" smtClean="0"/>
              <a:t>Click to edit Master title style</a:t>
            </a:r>
            <a:endParaRPr lang="en-US"/>
          </a:p>
        </p:txBody>
      </p:sp>
      <p:sp>
        <p:nvSpPr>
          <p:cNvPr id="71" name="Rectangle 70"/>
          <p:cNvSpPr/>
          <p:nvPr/>
        </p:nvSpPr>
        <p:spPr>
          <a:xfrm flipH="1">
            <a:off x="-6415" y="5835650"/>
            <a:ext cx="12195241" cy="1022350"/>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5" name="Footer Placeholder 4"/>
          <p:cNvSpPr>
            <a:spLocks noGrp="1"/>
          </p:cNvSpPr>
          <p:nvPr>
            <p:ph type="ftr" sz="quarter" idx="33"/>
          </p:nvPr>
        </p:nvSpPr>
        <p:spPr/>
        <p:txBody>
          <a:bodyPr/>
          <a:lstStyle/>
          <a:p>
            <a:endParaRPr lang="en-US"/>
          </a:p>
        </p:txBody>
      </p:sp>
      <p:pic>
        <p:nvPicPr>
          <p:cNvPr id="37" name="Picture 36" descr="Salesforce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256" y="6264065"/>
            <a:ext cx="614087" cy="429862"/>
          </a:xfrm>
          <a:prstGeom prst="rect">
            <a:avLst/>
          </a:prstGeom>
        </p:spPr>
      </p:pic>
    </p:spTree>
    <p:extLst>
      <p:ext uri="{BB962C8B-B14F-4D97-AF65-F5344CB8AC3E}">
        <p14:creationId xmlns:p14="http://schemas.microsoft.com/office/powerpoint/2010/main" val="139704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Customer_Hero_A">
    <p:bg>
      <p:bgPr>
        <a:solidFill>
          <a:schemeClr val="tx2"/>
        </a:solidFill>
        <a:effectLst/>
      </p:bgPr>
    </p:bg>
    <p:spTree>
      <p:nvGrpSpPr>
        <p:cNvPr id="1" name=""/>
        <p:cNvGrpSpPr/>
        <p:nvPr/>
      </p:nvGrpSpPr>
      <p:grpSpPr>
        <a:xfrm>
          <a:off x="0" y="0"/>
          <a:ext cx="0" cy="0"/>
          <a:chOff x="0" y="0"/>
          <a:chExt cx="0" cy="0"/>
        </a:xfrm>
      </p:grpSpPr>
      <p:sp>
        <p:nvSpPr>
          <p:cNvPr id="27" name="Text Placeholder 3"/>
          <p:cNvSpPr>
            <a:spLocks noGrp="1"/>
          </p:cNvSpPr>
          <p:nvPr>
            <p:ph type="body" sz="quarter" idx="22" hasCustomPrompt="1"/>
          </p:nvPr>
        </p:nvSpPr>
        <p:spPr>
          <a:xfrm>
            <a:off x="-5035" y="-1"/>
            <a:ext cx="12027552" cy="3808413"/>
          </a:xfrm>
          <a:prstGeom prst="rect">
            <a:avLst/>
          </a:prstGeom>
          <a:gradFill flip="none" rotWithShape="1">
            <a:gsLst>
              <a:gs pos="0">
                <a:schemeClr val="bg1">
                  <a:alpha val="0"/>
                </a:schemeClr>
              </a:gs>
              <a:gs pos="47000">
                <a:srgbClr val="19325D"/>
              </a:gs>
              <a:gs pos="10000">
                <a:schemeClr val="bg1">
                  <a:alpha val="0"/>
                </a:schemeClr>
              </a:gs>
            </a:gsLst>
            <a:lin ang="11220000" scaled="0"/>
            <a:tileRect/>
          </a:gradFill>
          <a:ln>
            <a:noFill/>
          </a:ln>
        </p:spPr>
        <p:txBody>
          <a:bodyPr vert="horz" lIns="365760" tIns="0" rIns="5029200" bIns="1554480" rtlCol="0" anchor="b">
            <a:noAutofit/>
          </a:bodyPr>
          <a:lstStyle>
            <a:lvl1pPr>
              <a:defRPr lang="en-US" sz="3600" b="1" dirty="0">
                <a:solidFill>
                  <a:schemeClr val="bg1"/>
                </a:solidFill>
              </a:defRPr>
            </a:lvl1pPr>
          </a:lstStyle>
          <a:p>
            <a:pPr marL="228600" lvl="0" indent="-228600">
              <a:lnSpc>
                <a:spcPct val="100000"/>
              </a:lnSpc>
              <a:spcBef>
                <a:spcPts val="0"/>
              </a:spcBef>
              <a:buNone/>
            </a:pPr>
            <a:r>
              <a:rPr lang="en-US" dirty="0" smtClean="0"/>
              <a:t>“Quote and/or section header placed here (Send image to back of transparent gradient)</a:t>
            </a:r>
            <a:endParaRPr lang="en-US" dirty="0"/>
          </a:p>
        </p:txBody>
      </p:sp>
      <p:pic>
        <p:nvPicPr>
          <p:cNvPr id="21" name="Picture 4" descr="C:\Users\andrew\Desktop\dryfgudf.pn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10980" t="37217" r="16207" b="9538"/>
          <a:stretch/>
        </p:blipFill>
        <p:spPr bwMode="auto">
          <a:xfrm>
            <a:off x="1" y="3279228"/>
            <a:ext cx="12196507" cy="357877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186" y="3796869"/>
            <a:ext cx="12193011" cy="3061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alesforce Sans"/>
            </a:endParaRPr>
          </a:p>
        </p:txBody>
      </p:sp>
      <p:sp>
        <p:nvSpPr>
          <p:cNvPr id="24" name="Text Placeholder 28"/>
          <p:cNvSpPr>
            <a:spLocks noGrp="1"/>
          </p:cNvSpPr>
          <p:nvPr>
            <p:ph type="body" sz="quarter" idx="20"/>
          </p:nvPr>
        </p:nvSpPr>
        <p:spPr>
          <a:xfrm>
            <a:off x="348819" y="4719145"/>
            <a:ext cx="11468082" cy="1472738"/>
          </a:xfrm>
          <a:extLst/>
        </p:spPr>
        <p:txBody>
          <a:bodyPr vert="horz" lIns="0" tIns="0" rIns="0" bIns="0" rtlCol="0">
            <a:noAutofit/>
          </a:bodyPr>
          <a:lstStyle>
            <a:lvl1pPr marL="0" indent="0">
              <a:spcBef>
                <a:spcPts val="800"/>
              </a:spcBef>
              <a:buFont typeface="Arial" panose="020B0604020202020204" pitchFamily="34" charset="0"/>
              <a:buNone/>
              <a:defRPr lang="en-US" sz="2000" spc="-20" dirty="0" smtClean="0"/>
            </a:lvl1pPr>
            <a:lvl2pPr marL="230188" indent="-222250">
              <a:defRPr lang="en-US" sz="1800" spc="-20" dirty="0" smtClean="0"/>
            </a:lvl2pPr>
            <a:lvl3pPr>
              <a:defRPr lang="en-US" sz="1600" spc="-20" dirty="0" smtClean="0"/>
            </a:lvl3pPr>
            <a:lvl4pPr>
              <a:defRPr lang="en-US" sz="1400" spc="-20" dirty="0" smtClean="0"/>
            </a:lvl4pPr>
            <a:lvl5pPr>
              <a:defRPr lang="en-US" sz="140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itle 1"/>
          <p:cNvSpPr>
            <a:spLocks noGrp="1"/>
          </p:cNvSpPr>
          <p:nvPr>
            <p:ph type="title" hasCustomPrompt="1"/>
          </p:nvPr>
        </p:nvSpPr>
        <p:spPr>
          <a:xfrm>
            <a:off x="346390" y="3655262"/>
            <a:ext cx="11474823" cy="854253"/>
          </a:xfrm>
        </p:spPr>
        <p:txBody>
          <a:bodyPr lIns="0" tIns="0" rIns="0" bIns="0" anchor="b">
            <a:noAutofit/>
          </a:bodyPr>
          <a:lstStyle>
            <a:lvl1pPr algn="l">
              <a:lnSpc>
                <a:spcPct val="80000"/>
              </a:lnSpc>
              <a:defRPr sz="3200" b="0" spc="-20" baseline="0">
                <a:solidFill>
                  <a:schemeClr val="accent1"/>
                </a:solidFill>
              </a:defRPr>
            </a:lvl1pPr>
          </a:lstStyle>
          <a:p>
            <a:r>
              <a:rPr lang="en-US" dirty="0" smtClean="0"/>
              <a:t>Customer Hero slide</a:t>
            </a:r>
            <a:endParaRPr lang="en-US" dirty="0"/>
          </a:p>
        </p:txBody>
      </p:sp>
      <p:sp>
        <p:nvSpPr>
          <p:cNvPr id="3" name="Picture Placeholder 2"/>
          <p:cNvSpPr>
            <a:spLocks noGrp="1"/>
          </p:cNvSpPr>
          <p:nvPr>
            <p:ph type="pic" sz="quarter" idx="19" hasCustomPrompt="1"/>
          </p:nvPr>
        </p:nvSpPr>
        <p:spPr>
          <a:xfrm>
            <a:off x="348820" y="2803713"/>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Logo</a:t>
            </a:r>
            <a:endParaRPr lang="en-US" dirty="0"/>
          </a:p>
        </p:txBody>
      </p:sp>
      <p:sp>
        <p:nvSpPr>
          <p:cNvPr id="20" name="Text Placeholder 3"/>
          <p:cNvSpPr>
            <a:spLocks noGrp="1"/>
          </p:cNvSpPr>
          <p:nvPr>
            <p:ph type="body" sz="quarter" idx="18" hasCustomPrompt="1"/>
          </p:nvPr>
        </p:nvSpPr>
        <p:spPr>
          <a:xfrm>
            <a:off x="360365" y="2183061"/>
            <a:ext cx="7684820" cy="319274"/>
          </a:xfrm>
        </p:spPr>
        <p:txBody>
          <a:bodyPr lIns="274320" tIns="0" rIns="0" bIns="0" anchor="b">
            <a:noAutofit/>
          </a:bodyPr>
          <a:lstStyle>
            <a:lvl1pPr marL="0" indent="0">
              <a:buNone/>
              <a:defRPr sz="1400" b="0" baseline="0">
                <a:solidFill>
                  <a:schemeClr val="bg1"/>
                </a:solidFill>
              </a:defRPr>
            </a:lvl1pPr>
          </a:lstStyle>
          <a:p>
            <a:pPr lvl="0"/>
            <a:r>
              <a:rPr lang="en-US" dirty="0" smtClean="0"/>
              <a:t>Author/subtext here</a:t>
            </a:r>
            <a:endParaRPr lang="en-US" dirty="0"/>
          </a:p>
        </p:txBody>
      </p:sp>
      <p:sp>
        <p:nvSpPr>
          <p:cNvPr id="26" name="Footer Placeholder 1"/>
          <p:cNvSpPr>
            <a:spLocks noGrp="1"/>
          </p:cNvSpPr>
          <p:nvPr>
            <p:ph type="ftr" sz="quarter" idx="23"/>
          </p:nvPr>
        </p:nvSpPr>
        <p:spPr>
          <a:xfrm>
            <a:off x="333730" y="6270902"/>
            <a:ext cx="10736917" cy="428383"/>
          </a:xfrm>
        </p:spPr>
        <p:txBody>
          <a:bodyPr/>
          <a:lstStyle/>
          <a:p>
            <a:endParaRPr lang="en-US"/>
          </a:p>
        </p:txBody>
      </p:sp>
      <p:pic>
        <p:nvPicPr>
          <p:cNvPr id="29" name="Picture 28" descr="Salesforce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256" y="6264065"/>
            <a:ext cx="614087" cy="429862"/>
          </a:xfrm>
          <a:prstGeom prst="rect">
            <a:avLst/>
          </a:prstGeom>
        </p:spPr>
      </p:pic>
    </p:spTree>
    <p:extLst>
      <p:ext uri="{BB962C8B-B14F-4D97-AF65-F5344CB8AC3E}">
        <p14:creationId xmlns:p14="http://schemas.microsoft.com/office/powerpoint/2010/main" val="34991488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7682" y="0"/>
            <a:ext cx="12204189" cy="3810000"/>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0" name="Title 1"/>
          <p:cNvSpPr>
            <a:spLocks noGrp="1"/>
          </p:cNvSpPr>
          <p:nvPr>
            <p:ph type="title" hasCustomPrompt="1"/>
          </p:nvPr>
        </p:nvSpPr>
        <p:spPr>
          <a:xfrm>
            <a:off x="338328" y="3655262"/>
            <a:ext cx="11517123" cy="854253"/>
          </a:xfrm>
        </p:spPr>
        <p:txBody>
          <a:bodyPr lIns="9144" tIns="0" rIns="0" bIns="0" anchor="b">
            <a:noAutofit/>
          </a:bodyPr>
          <a:lstStyle>
            <a:lvl1pPr algn="l">
              <a:lnSpc>
                <a:spcPct val="80000"/>
              </a:lnSpc>
              <a:defRPr sz="3200" b="0" spc="0" baseline="0">
                <a:solidFill>
                  <a:schemeClr val="accent1"/>
                </a:solidFill>
              </a:defRPr>
            </a:lvl1pPr>
          </a:lstStyle>
          <a:p>
            <a:r>
              <a:rPr lang="en-US" dirty="0" smtClean="0"/>
              <a:t>Customer Hero slide</a:t>
            </a:r>
            <a:endParaRPr lang="en-US" dirty="0"/>
          </a:p>
        </p:txBody>
      </p:sp>
      <p:sp>
        <p:nvSpPr>
          <p:cNvPr id="12" name="Text Placeholder 3"/>
          <p:cNvSpPr>
            <a:spLocks noGrp="1"/>
          </p:cNvSpPr>
          <p:nvPr>
            <p:ph type="body" sz="quarter" idx="16" hasCustomPrompt="1"/>
          </p:nvPr>
        </p:nvSpPr>
        <p:spPr>
          <a:xfrm>
            <a:off x="6124530" y="2261971"/>
            <a:ext cx="6071978" cy="1015663"/>
          </a:xfrm>
          <a:solidFill>
            <a:schemeClr val="accent1">
              <a:alpha val="86000"/>
            </a:schemeClr>
          </a:solidFill>
        </p:spPr>
        <p:txBody>
          <a:bodyPr wrap="square" lIns="182880" tIns="365760" rIns="365760" bIns="365760" anchor="b">
            <a:spAutoFit/>
          </a:bodyPr>
          <a:lstStyle>
            <a:lvl1pPr marL="111125" indent="-111125">
              <a:lnSpc>
                <a:spcPct val="100000"/>
              </a:lnSpc>
              <a:spcBef>
                <a:spcPts val="0"/>
              </a:spcBef>
              <a:buNone/>
              <a:defRPr sz="1800" b="1" spc="0" baseline="0">
                <a:solidFill>
                  <a:schemeClr val="bg1"/>
                </a:solidFill>
              </a:defRPr>
            </a:lvl1pPr>
          </a:lstStyle>
          <a:p>
            <a:pPr lvl="0"/>
            <a:r>
              <a:rPr lang="en-US" dirty="0" smtClean="0"/>
              <a:t>“Quote placed here (two line max)”</a:t>
            </a:r>
            <a:endParaRPr lang="en-US" dirty="0"/>
          </a:p>
        </p:txBody>
      </p:sp>
      <p:sp>
        <p:nvSpPr>
          <p:cNvPr id="20" name="Text Placeholder 3"/>
          <p:cNvSpPr>
            <a:spLocks noGrp="1"/>
          </p:cNvSpPr>
          <p:nvPr>
            <p:ph type="body" sz="quarter" idx="18" hasCustomPrompt="1"/>
          </p:nvPr>
        </p:nvSpPr>
        <p:spPr>
          <a:xfrm>
            <a:off x="6409137" y="2969091"/>
            <a:ext cx="5433838" cy="249231"/>
          </a:xfrm>
        </p:spPr>
        <p:txBody>
          <a:bodyPr lIns="9144" tIns="0" rIns="0" bIns="0" anchor="b">
            <a:noAutofit/>
          </a:bodyPr>
          <a:lstStyle>
            <a:lvl1pPr marL="0" indent="0">
              <a:buNone/>
              <a:defRPr sz="1400" b="0" spc="0" baseline="0">
                <a:solidFill>
                  <a:schemeClr val="bg1"/>
                </a:solidFill>
              </a:defRPr>
            </a:lvl1pPr>
          </a:lstStyle>
          <a:p>
            <a:pPr lvl="0"/>
            <a:r>
              <a:rPr lang="en-US" dirty="0" smtClean="0"/>
              <a:t>Author/subtext here</a:t>
            </a:r>
            <a:endParaRPr lang="en-US" dirty="0"/>
          </a:p>
        </p:txBody>
      </p:sp>
      <p:sp>
        <p:nvSpPr>
          <p:cNvPr id="75" name="Text Placeholder 28"/>
          <p:cNvSpPr>
            <a:spLocks noGrp="1"/>
          </p:cNvSpPr>
          <p:nvPr>
            <p:ph type="body" sz="quarter" idx="20"/>
          </p:nvPr>
        </p:nvSpPr>
        <p:spPr>
          <a:xfrm>
            <a:off x="338328" y="4719145"/>
            <a:ext cx="11599524" cy="1472738"/>
          </a:xfrm>
          <a:extLst/>
        </p:spPr>
        <p:txBody>
          <a:bodyPr vert="horz" lIns="9144" tIns="0" rIns="0" bIns="0" rtlCol="0">
            <a:noAutofit/>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89" name="Picture Placeholder 2"/>
          <p:cNvSpPr>
            <a:spLocks noGrp="1"/>
          </p:cNvSpPr>
          <p:nvPr>
            <p:ph type="pic" sz="quarter" idx="19" hasCustomPrompt="1"/>
          </p:nvPr>
        </p:nvSpPr>
        <p:spPr>
          <a:xfrm>
            <a:off x="336549" y="2796225"/>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7" name="Rectangle 26"/>
          <p:cNvSpPr/>
          <p:nvPr/>
        </p:nvSpPr>
        <p:spPr>
          <a:xfrm rot="10800000" flipV="1">
            <a:off x="336551" y="2"/>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2" name="Footer Placeholder 1"/>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283290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8312848" y="1601787"/>
            <a:ext cx="3542603"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p:nvSpPr>
        <p:spPr>
          <a:xfrm rot="10800000" flipV="1">
            <a:off x="8128017" y="1600202"/>
            <a:ext cx="64009"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52156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338328" y="1601723"/>
            <a:ext cx="350215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4206240" y="1601787"/>
            <a:ext cx="7649210" cy="4416552"/>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Rectangle 21"/>
          <p:cNvSpPr/>
          <p:nvPr/>
        </p:nvSpPr>
        <p:spPr>
          <a:xfrm rot="10800000" flipH="1" flipV="1">
            <a:off x="3966951" y="1600202"/>
            <a:ext cx="64009"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23" name="Straight Connector 22"/>
          <p:cNvCxnSpPr/>
          <p:nvPr/>
        </p:nvCxnSpPr>
        <p:spPr>
          <a:xfrm flipH="1">
            <a:off x="4030959"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2770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3" y="2121039"/>
            <a:ext cx="10908173" cy="215727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3" y="4619343"/>
            <a:ext cx="10908173" cy="529086"/>
          </a:xfrm>
        </p:spPr>
        <p:txBody>
          <a:bodyPr lIns="0" tIns="0" rIns="0" bIns="0">
            <a:noAutofit/>
          </a:bodyPr>
          <a:lstStyle>
            <a:lvl1pPr marL="0" indent="0" algn="l">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15" name="Straight Connector 14"/>
          <p:cNvCxnSpPr/>
          <p:nvPr/>
        </p:nvCxnSpPr>
        <p:spPr>
          <a:xfrm>
            <a:off x="353649" y="4466912"/>
            <a:ext cx="1183517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Content Placeholder 7"/>
          <p:cNvSpPr>
            <a:spLocks noGrp="1"/>
          </p:cNvSpPr>
          <p:nvPr>
            <p:ph sz="quarter" idx="10" hasCustomPrompt="1"/>
          </p:nvPr>
        </p:nvSpPr>
        <p:spPr>
          <a:xfrm>
            <a:off x="360362" y="5564547"/>
            <a:ext cx="7289872" cy="477988"/>
          </a:xfrm>
        </p:spPr>
        <p:txBody>
          <a:bodyPr/>
          <a:lstStyle>
            <a:lvl1pPr>
              <a:lnSpc>
                <a:spcPct val="100000"/>
              </a:lnSpc>
              <a:spcBef>
                <a:spcPts val="0"/>
              </a:spcBef>
              <a:spcAft>
                <a:spcPts val="0"/>
              </a:spcAft>
              <a:defRPr sz="1600" baseline="0">
                <a:solidFill>
                  <a:srgbClr val="D9E0E2"/>
                </a:solidFill>
              </a:defRPr>
            </a:lvl1pPr>
          </a:lstStyle>
          <a:p>
            <a:pPr lvl="0"/>
            <a:r>
              <a:rPr lang="en-US" dirty="0" smtClean="0"/>
              <a:t>Name of presenter, title and email</a:t>
            </a:r>
          </a:p>
        </p:txBody>
      </p:sp>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63" y="876080"/>
            <a:ext cx="4793375" cy="1109085"/>
          </a:xfrm>
          <a:prstGeom prst="rect">
            <a:avLst/>
          </a:prstGeom>
        </p:spPr>
      </p:pic>
    </p:spTree>
    <p:extLst>
      <p:ext uri="{BB962C8B-B14F-4D97-AF65-F5344CB8AC3E}">
        <p14:creationId xmlns:p14="http://schemas.microsoft.com/office/powerpoint/2010/main" val="28439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Vertical Spli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6" name="Picture 15" descr="Gradient-Background-Master_2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 name="Rectangle 6"/>
          <p:cNvSpPr/>
          <p:nvPr/>
        </p:nvSpPr>
        <p:spPr>
          <a:xfrm>
            <a:off x="1" y="6359"/>
            <a:ext cx="8102600" cy="6851643"/>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3" name="Content Placeholder 2"/>
          <p:cNvSpPr>
            <a:spLocks noGrp="1"/>
          </p:cNvSpPr>
          <p:nvPr>
            <p:ph idx="1"/>
          </p:nvPr>
        </p:nvSpPr>
        <p:spPr>
          <a:xfrm>
            <a:off x="338328" y="1601724"/>
            <a:ext cx="7745412" cy="44165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Oval 22"/>
          <p:cNvSpPr/>
          <p:nvPr/>
        </p:nvSpPr>
        <p:spPr>
          <a:xfrm>
            <a:off x="7695374" y="6397130"/>
            <a:ext cx="1285962" cy="1285963"/>
          </a:xfrm>
          <a:prstGeom prst="ellipse">
            <a:avLst/>
          </a:prstGeom>
          <a:solidFill>
            <a:srgbClr val="FFFFFF">
              <a:alpha val="4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7"/>
          </p:nvPr>
        </p:nvSpPr>
        <p:spPr>
          <a:xfrm>
            <a:off x="333730" y="6270902"/>
            <a:ext cx="7750012" cy="428383"/>
          </a:xfrm>
        </p:spPr>
        <p:txBody>
          <a:bodyPr/>
          <a:lstStyle/>
          <a:p>
            <a:endParaRPr lang="en-US"/>
          </a:p>
        </p:txBody>
      </p:sp>
      <p:grpSp>
        <p:nvGrpSpPr>
          <p:cNvPr id="25" name="Group 24"/>
          <p:cNvGrpSpPr/>
          <p:nvPr/>
        </p:nvGrpSpPr>
        <p:grpSpPr>
          <a:xfrm>
            <a:off x="2" y="1151069"/>
            <a:ext cx="8115299" cy="5706933"/>
            <a:chOff x="-7681" y="1151067"/>
            <a:chExt cx="12196497" cy="5706933"/>
          </a:xfrm>
        </p:grpSpPr>
        <p:sp>
          <p:nvSpPr>
            <p:cNvPr id="27" name="Rectangle 26"/>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28" name="Picture 4" descr="C:\Users\andrew\Desktop\dryfgudf.png"/>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l="10980" t="5554" r="40845" b="9539"/>
            <a:stretch/>
          </p:blipFill>
          <p:spPr bwMode="auto">
            <a:xfrm>
              <a:off x="0" y="1151067"/>
              <a:ext cx="12169727" cy="57069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22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ustomer Segu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descr="Gradient-Background-Master_2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47" name="Picture Placeholder 2"/>
          <p:cNvSpPr>
            <a:spLocks noGrp="1"/>
          </p:cNvSpPr>
          <p:nvPr>
            <p:ph type="pic" sz="quarter" idx="19" hasCustomPrompt="1"/>
          </p:nvPr>
        </p:nvSpPr>
        <p:spPr>
          <a:xfrm>
            <a:off x="1621700" y="2391626"/>
            <a:ext cx="4427017" cy="2074753"/>
          </a:xfrm>
          <a:noFill/>
          <a:ln>
            <a:noFill/>
          </a:ln>
          <a:effectLst/>
        </p:spPr>
        <p:txBody>
          <a:bodyPr anchor="ctr"/>
          <a:lstStyle>
            <a:lvl1pPr marL="0" indent="0" algn="ctr">
              <a:buNone/>
              <a:defRPr sz="1600">
                <a:solidFill>
                  <a:schemeClr val="bg1"/>
                </a:solidFill>
              </a:defRPr>
            </a:lvl1pPr>
          </a:lstStyle>
          <a:p>
            <a:r>
              <a:rPr lang="en-US" dirty="0" smtClean="0"/>
              <a:t>Click to add logo or paste one in box</a:t>
            </a:r>
            <a:endParaRPr lang="en-US" dirty="0"/>
          </a:p>
        </p:txBody>
      </p:sp>
    </p:spTree>
    <p:extLst>
      <p:ext uri="{BB962C8B-B14F-4D97-AF65-F5344CB8AC3E}">
        <p14:creationId xmlns:p14="http://schemas.microsoft.com/office/powerpoint/2010/main" val="215770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gue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360362" y="2049320"/>
            <a:ext cx="11482388" cy="2628900"/>
          </a:xfrm>
        </p:spPr>
        <p:txBody>
          <a:bodyPr lIns="0" tIns="0" rIns="0" bIns="0" anchor="b">
            <a:noAutofit/>
          </a:bodyPr>
          <a:lstStyle>
            <a:lvl1pPr algn="l">
              <a:defRPr sz="5400" spc="0">
                <a:solidFill>
                  <a:schemeClr val="bg1"/>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360362" y="4876800"/>
            <a:ext cx="11482388" cy="1066800"/>
          </a:xfrm>
        </p:spPr>
        <p:txBody>
          <a:bodyPr lIns="0" tIns="0" rIns="0" bIns="0">
            <a:noAutofit/>
          </a:bodyPr>
          <a:lstStyle>
            <a:lvl1pPr marL="0" indent="0" algn="l">
              <a:buNone/>
              <a:defRPr sz="24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4" name="Straight Connector 3"/>
          <p:cNvCxnSpPr/>
          <p:nvPr/>
        </p:nvCxnSpPr>
        <p:spPr>
          <a:xfrm flipH="1">
            <a:off x="342900" y="4800600"/>
            <a:ext cx="11845925"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descr="Salesforce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256" y="6264065"/>
            <a:ext cx="614087" cy="429862"/>
          </a:xfrm>
          <a:prstGeom prst="rect">
            <a:avLst/>
          </a:prstGeom>
        </p:spPr>
      </p:pic>
    </p:spTree>
    <p:extLst>
      <p:ext uri="{BB962C8B-B14F-4D97-AF65-F5344CB8AC3E}">
        <p14:creationId xmlns:p14="http://schemas.microsoft.com/office/powerpoint/2010/main" val="265159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peaker_slide_A">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6" name="Picture 5" descr="Gradient-Background-Master_2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356616" y="526840"/>
            <a:ext cx="7379001" cy="2628900"/>
          </a:xfrm>
        </p:spPr>
        <p:txBody>
          <a:bodyPr lIns="0" tIns="0" rIns="0" bIns="0" anchor="b">
            <a:noAutofit/>
          </a:bodyPr>
          <a:lstStyle>
            <a:lvl1pPr algn="l">
              <a:defRPr sz="54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356616" y="3354321"/>
            <a:ext cx="7379001" cy="1408043"/>
          </a:xfrm>
        </p:spPr>
        <p:txBody>
          <a:bodyPr lIns="0" tIns="0" rIns="0" bIns="0">
            <a:noAutofit/>
          </a:bodyPr>
          <a:lstStyle>
            <a:lvl1pPr marL="0" indent="0" algn="l">
              <a:buNone/>
              <a:defRPr sz="200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26" name="Straight Connector 25"/>
          <p:cNvCxnSpPr/>
          <p:nvPr/>
        </p:nvCxnSpPr>
        <p:spPr>
          <a:xfrm flipH="1">
            <a:off x="-26940" y="3281320"/>
            <a:ext cx="798031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Picture 27" descr="Salesforce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3925" y="2094775"/>
            <a:ext cx="2627758" cy="1839431"/>
          </a:xfrm>
          <a:prstGeom prst="rect">
            <a:avLst/>
          </a:prstGeom>
        </p:spPr>
      </p:pic>
    </p:spTree>
    <p:extLst>
      <p:ext uri="{BB962C8B-B14F-4D97-AF65-F5344CB8AC3E}">
        <p14:creationId xmlns:p14="http://schemas.microsoft.com/office/powerpoint/2010/main" val="94961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peaker_slide_B">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3" name="Picture 12" descr="Gradient-Background-Master_2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hasCustomPrompt="1"/>
          </p:nvPr>
        </p:nvSpPr>
        <p:spPr>
          <a:xfrm>
            <a:off x="2314574" y="2095733"/>
            <a:ext cx="9551504" cy="2628900"/>
          </a:xfrm>
        </p:spPr>
        <p:txBody>
          <a:bodyPr lIns="91440" tIns="0" rIns="0" bIns="0" anchor="b">
            <a:noAutofit/>
          </a:bodyPr>
          <a:lstStyle>
            <a:lvl1pPr algn="l">
              <a:defRPr sz="5400" spc="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314574" y="4877034"/>
            <a:ext cx="9551504" cy="1408043"/>
          </a:xfrm>
        </p:spPr>
        <p:txBody>
          <a:bodyPr lIns="91440" tIns="0" rIns="0" bIns="0">
            <a:noAutofit/>
          </a:bodyPr>
          <a:lstStyle>
            <a:lvl1pPr marL="0" indent="0" algn="l">
              <a:buNone/>
              <a:defRPr sz="2000" spc="0">
                <a:solidFill>
                  <a:schemeClr val="bg1"/>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cxnSp>
        <p:nvCxnSpPr>
          <p:cNvPr id="3" name="Straight Connector 2"/>
          <p:cNvCxnSpPr/>
          <p:nvPr/>
        </p:nvCxnSpPr>
        <p:spPr>
          <a:xfrm>
            <a:off x="2162175" y="3984978"/>
            <a:ext cx="0" cy="2873022"/>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rot="10800000">
            <a:off x="2170754" y="3984978"/>
            <a:ext cx="64009"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Tree>
    <p:extLst>
      <p:ext uri="{BB962C8B-B14F-4D97-AF65-F5344CB8AC3E}">
        <p14:creationId xmlns:p14="http://schemas.microsoft.com/office/powerpoint/2010/main" val="411794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asic_dark">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9" name="Picture 18" descr="Gradient-Background-Master_2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bg1"/>
                </a:solidFill>
              </a:defRPr>
            </a:lvl1pPr>
          </a:lstStyle>
          <a:p>
            <a:pPr lvl="0"/>
            <a:r>
              <a:rPr lang="en-US" smtClean="0"/>
              <a:t>Click to edit Master text styles</a:t>
            </a:r>
          </a:p>
        </p:txBody>
      </p:sp>
      <p:grpSp>
        <p:nvGrpSpPr>
          <p:cNvPr id="31" name="Group 18"/>
          <p:cNvGrpSpPr>
            <a:grpSpLocks noChangeAspect="1"/>
          </p:cNvGrpSpPr>
          <p:nvPr/>
        </p:nvGrpSpPr>
        <p:grpSpPr bwMode="auto">
          <a:xfrm>
            <a:off x="11243269" y="6270902"/>
            <a:ext cx="611829" cy="428383"/>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47" name="Content Placeholder 2"/>
          <p:cNvSpPr>
            <a:spLocks noGrp="1"/>
          </p:cNvSpPr>
          <p:nvPr>
            <p:ph idx="1"/>
          </p:nvPr>
        </p:nvSpPr>
        <p:spPr>
          <a:xfrm>
            <a:off x="338328" y="1601725"/>
            <a:ext cx="11517123"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60452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asic_Sales_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9" y="90722"/>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p:nvGrpSpPr>
        <p:grpSpPr bwMode="auto">
          <a:xfrm>
            <a:off x="11243269" y="6270902"/>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3"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59595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asic_Service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9" y="90722"/>
            <a:ext cx="11515535" cy="908043"/>
          </a:xfrm>
        </p:spPr>
        <p:txBody>
          <a:bodyPr/>
          <a:lstStyle>
            <a:lvl1pPr>
              <a:defRPr>
                <a:solidFill>
                  <a:schemeClr val="bg1"/>
                </a:solidFill>
              </a:defRPr>
            </a:lvl1pPr>
          </a:lstStyle>
          <a:p>
            <a:r>
              <a:rPr lang="en-US" smtClean="0"/>
              <a:t>Click to edit Master title style</a:t>
            </a:r>
            <a:endParaRPr lang="en-US" dirty="0"/>
          </a:p>
        </p:txBody>
      </p:sp>
      <p:sp>
        <p:nvSpPr>
          <p:cNvPr id="50"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p:nvGrpSpPr>
        <p:grpSpPr bwMode="auto">
          <a:xfrm>
            <a:off x="11243269" y="6270902"/>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3"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8718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asic_Marketing Cloud_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2" name="Rectangle 31"/>
          <p:cNvSpPr/>
          <p:nvPr/>
        </p:nvSpPr>
        <p:spPr>
          <a:xfrm>
            <a:off x="0" y="0"/>
            <a:ext cx="12188952" cy="68580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27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017" y="3786263"/>
            <a:ext cx="2578124" cy="2634171"/>
          </a:xfrm>
          <a:prstGeom prst="rect">
            <a:avLst/>
          </a:prstGeom>
        </p:spPr>
      </p:pic>
      <p:grpSp>
        <p:nvGrpSpPr>
          <p:cNvPr id="40" name="Group 39"/>
          <p:cNvGrpSpPr/>
          <p:nvPr/>
        </p:nvGrpSpPr>
        <p:grpSpPr>
          <a:xfrm>
            <a:off x="8686802" y="5026741"/>
            <a:ext cx="1104364" cy="966038"/>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grpSp>
      <p:sp>
        <p:nvSpPr>
          <p:cNvPr id="50" name="Title 1"/>
          <p:cNvSpPr>
            <a:spLocks noGrp="1"/>
          </p:cNvSpPr>
          <p:nvPr>
            <p:ph type="title"/>
          </p:nvPr>
        </p:nvSpPr>
        <p:spPr>
          <a:xfrm>
            <a:off x="338329" y="90722"/>
            <a:ext cx="11515535" cy="908043"/>
          </a:xfrm>
        </p:spPr>
        <p:txBody>
          <a:bodyPr/>
          <a:lstStyle>
            <a:lvl1pPr>
              <a:defRPr>
                <a:solidFill>
                  <a:schemeClr val="bg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2" name="Group 18"/>
          <p:cNvGrpSpPr>
            <a:grpSpLocks noChangeAspect="1"/>
          </p:cNvGrpSpPr>
          <p:nvPr/>
        </p:nvGrpSpPr>
        <p:grpSpPr bwMode="auto">
          <a:xfrm>
            <a:off x="11243269" y="6270902"/>
            <a:ext cx="611829" cy="428383"/>
            <a:chOff x="267" y="-340"/>
            <a:chExt cx="7144" cy="5002"/>
          </a:xfrm>
        </p:grpSpPr>
        <p:sp>
          <p:nvSpPr>
            <p:cNvPr id="53"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3" name="Freeform 62"/>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4" name="Content Placeholder 2"/>
          <p:cNvSpPr>
            <a:spLocks noGrp="1"/>
          </p:cNvSpPr>
          <p:nvPr>
            <p:ph idx="1"/>
          </p:nvPr>
        </p:nvSpPr>
        <p:spPr>
          <a:xfrm>
            <a:off x="338328" y="1601725"/>
            <a:ext cx="11517123"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79410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asic_Community Cloud_Dark">
    <p:bg>
      <p:bgPr>
        <a:solidFill>
          <a:schemeClr val="accent6"/>
        </a:solidFill>
        <a:effectLst/>
      </p:bgPr>
    </p:bg>
    <p:spTree>
      <p:nvGrpSpPr>
        <p:cNvPr id="1" name=""/>
        <p:cNvGrpSpPr/>
        <p:nvPr/>
      </p:nvGrpSpPr>
      <p:grpSpPr>
        <a:xfrm>
          <a:off x="0" y="0"/>
          <a:ext cx="0" cy="0"/>
          <a:chOff x="0" y="0"/>
          <a:chExt cx="0" cy="0"/>
        </a:xfrm>
      </p:grpSpPr>
      <p:sp>
        <p:nvSpPr>
          <p:cNvPr id="2" name="Rectangle 1"/>
          <p:cNvSpPr/>
          <p:nvPr/>
        </p:nvSpPr>
        <p:spPr>
          <a:xfrm>
            <a:off x="0" y="0"/>
            <a:ext cx="12188952" cy="6858000"/>
          </a:xfrm>
          <a:prstGeom prst="rect">
            <a:avLst/>
          </a:prstGeom>
          <a:solidFill>
            <a:schemeClr val="accent6"/>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9" name="Oval 38"/>
          <p:cNvSpPr/>
          <p:nvPr/>
        </p:nvSpPr>
        <p:spPr>
          <a:xfrm>
            <a:off x="11358419" y="494290"/>
            <a:ext cx="830406" cy="830407"/>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Salesforce Sans"/>
              <a:cs typeface="VAG Rounded Std Light"/>
            </a:endParaRPr>
          </a:p>
        </p:txBody>
      </p:sp>
      <p:sp>
        <p:nvSpPr>
          <p:cNvPr id="50" name="Title 1"/>
          <p:cNvSpPr>
            <a:spLocks noGrp="1"/>
          </p:cNvSpPr>
          <p:nvPr>
            <p:ph type="title"/>
          </p:nvPr>
        </p:nvSpPr>
        <p:spPr>
          <a:xfrm>
            <a:off x="338329" y="90722"/>
            <a:ext cx="11515535" cy="908043"/>
          </a:xfrm>
        </p:spPr>
        <p:txBody>
          <a:bodyPr/>
          <a:lstStyle>
            <a:lvl1pPr>
              <a:defRPr>
                <a:solidFill>
                  <a:schemeClr val="bg2">
                    <a:lumMod val="25000"/>
                  </a:schemeClr>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bg2">
                    <a:lumMod val="25000"/>
                  </a:schemeClr>
                </a:solidFill>
              </a:defRPr>
            </a:lvl1pPr>
          </a:lstStyle>
          <a:p>
            <a:pPr lvl="0"/>
            <a:r>
              <a:rPr lang="en-US" smtClean="0"/>
              <a:t>Click to edit Master text styles</a:t>
            </a:r>
          </a:p>
        </p:txBody>
      </p:sp>
      <p:grpSp>
        <p:nvGrpSpPr>
          <p:cNvPr id="64" name="Group 18"/>
          <p:cNvGrpSpPr>
            <a:grpSpLocks noChangeAspect="1"/>
          </p:cNvGrpSpPr>
          <p:nvPr/>
        </p:nvGrpSpPr>
        <p:grpSpPr bwMode="auto">
          <a:xfrm>
            <a:off x="11243269" y="6270902"/>
            <a:ext cx="611829" cy="428383"/>
            <a:chOff x="267" y="-340"/>
            <a:chExt cx="7144" cy="5002"/>
          </a:xfrm>
        </p:grpSpPr>
        <p:sp>
          <p:nvSpPr>
            <p:cNvPr id="6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7" name="Freeform 66"/>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8" name="Freeform 67"/>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9" name="Freeform 68"/>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0" name="Freeform 69"/>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1" name="Freeform 70"/>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2" name="Freeform 71"/>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3" name="Freeform 72"/>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4" name="Freeform 73"/>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5" name="Freeform 74"/>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76" name="Content Placeholder 2"/>
          <p:cNvSpPr>
            <a:spLocks noGrp="1"/>
          </p:cNvSpPr>
          <p:nvPr>
            <p:ph idx="1"/>
          </p:nvPr>
        </p:nvSpPr>
        <p:spPr>
          <a:xfrm>
            <a:off x="338328" y="1601725"/>
            <a:ext cx="11517123" cy="4641598"/>
          </a:xfrm>
        </p:spPr>
        <p:txBody>
          <a:bodyPr/>
          <a:lstStyle>
            <a:lvl1pPr>
              <a:buClr>
                <a:schemeClr val="bg1"/>
              </a:buClr>
              <a:defRPr>
                <a:solidFill>
                  <a:schemeClr val="bg2">
                    <a:lumMod val="25000"/>
                  </a:schemeClr>
                </a:solidFill>
              </a:defRPr>
            </a:lvl1pPr>
            <a:lvl2pPr>
              <a:buClr>
                <a:schemeClr val="tx1"/>
              </a:buClr>
              <a:defRPr>
                <a:solidFill>
                  <a:schemeClr val="bg2">
                    <a:lumMod val="25000"/>
                  </a:schemeClr>
                </a:solidFill>
              </a:defRPr>
            </a:lvl2pPr>
            <a:lvl3pPr>
              <a:buClr>
                <a:schemeClr val="tx1"/>
              </a:buClr>
              <a:defRPr>
                <a:solidFill>
                  <a:schemeClr val="bg2">
                    <a:lumMod val="25000"/>
                  </a:schemeClr>
                </a:solidFill>
              </a:defRPr>
            </a:lvl3pPr>
            <a:lvl4pPr>
              <a:buClr>
                <a:schemeClr val="bg1"/>
              </a:buClr>
              <a:defRPr>
                <a:solidFill>
                  <a:schemeClr val="bg2">
                    <a:lumMod val="25000"/>
                  </a:schemeClr>
                </a:solidFill>
              </a:defRPr>
            </a:lvl4pPr>
            <a:lvl5pPr>
              <a:buClr>
                <a:schemeClr val="bg1"/>
              </a:buClr>
              <a:defRPr>
                <a:solidFill>
                  <a:schemeClr val="bg2">
                    <a:lumMod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52056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C">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5" name="Picture 14" descr="Gradient-Background-Master_2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60363" y="2004581"/>
            <a:ext cx="7273925" cy="2282675"/>
          </a:xfrm>
        </p:spPr>
        <p:txBody>
          <a:bodyPr lIns="0" tIns="0" rIns="0" bIns="0" anchor="b">
            <a:noAutofit/>
          </a:bodyPr>
          <a:lstStyle>
            <a:lvl1pPr algn="l">
              <a:lnSpc>
                <a:spcPct val="90000"/>
              </a:lnSpc>
              <a:defRPr sz="4800" b="0" spc="0"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60363" y="4378493"/>
            <a:ext cx="7273925" cy="568606"/>
          </a:xfrm>
        </p:spPr>
        <p:txBody>
          <a:bodyPr lIns="0" tIns="0" rIns="0" bIns="0">
            <a:noAutofit/>
          </a:bodyPr>
          <a:lstStyle>
            <a:lvl1pPr marL="0" indent="0" algn="l">
              <a:lnSpc>
                <a:spcPts val="2400"/>
              </a:lnSpc>
              <a:buNone/>
              <a:defRPr sz="2000" spc="0">
                <a:solidFill>
                  <a:srgbClr val="D9E0E2"/>
                </a:solidFill>
                <a:latin typeface="Salesforce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4" name="Picture Placeholder 7"/>
          <p:cNvSpPr>
            <a:spLocks noGrp="1"/>
          </p:cNvSpPr>
          <p:nvPr>
            <p:ph type="pic" sz="quarter" idx="17" hasCustomPrompt="1"/>
          </p:nvPr>
        </p:nvSpPr>
        <p:spPr>
          <a:xfrm>
            <a:off x="7954695" y="-18288"/>
            <a:ext cx="4234130" cy="6894576"/>
          </a:xfrm>
          <a:prstGeom prst="rect">
            <a:avLst/>
          </a:prstGeom>
          <a:solidFill>
            <a:schemeClr val="bg1">
              <a:lumMod val="75000"/>
            </a:schemeClr>
          </a:solidFill>
          <a:ln>
            <a:noFill/>
          </a:ln>
        </p:spPr>
        <p:txBody>
          <a:bodyPr anchor="ctr"/>
          <a:lstStyle>
            <a:lvl1pPr marL="0" indent="0" algn="ctr">
              <a:buNone/>
              <a:defRPr sz="1600" baseline="0">
                <a:solidFill>
                  <a:schemeClr val="bg1"/>
                </a:solidFill>
              </a:defRPr>
            </a:lvl1pPr>
          </a:lstStyle>
          <a:p>
            <a:r>
              <a:rPr lang="en-US" dirty="0" smtClean="0"/>
              <a:t>Click to add photo or paste an image in box</a:t>
            </a:r>
            <a:endParaRPr lang="en-US" dirty="0"/>
          </a:p>
        </p:txBody>
      </p:sp>
      <p:sp>
        <p:nvSpPr>
          <p:cNvPr id="55" name="Content Placeholder 7"/>
          <p:cNvSpPr>
            <a:spLocks noGrp="1"/>
          </p:cNvSpPr>
          <p:nvPr>
            <p:ph sz="quarter" idx="10" hasCustomPrompt="1"/>
          </p:nvPr>
        </p:nvSpPr>
        <p:spPr>
          <a:xfrm>
            <a:off x="360362" y="5510127"/>
            <a:ext cx="7289872" cy="438820"/>
          </a:xfrm>
        </p:spPr>
        <p:txBody>
          <a:bodyPr/>
          <a:lstStyle>
            <a:lvl1pPr>
              <a:lnSpc>
                <a:spcPct val="100000"/>
              </a:lnSpc>
              <a:spcBef>
                <a:spcPts val="0"/>
              </a:spcBef>
              <a:spcAft>
                <a:spcPts val="0"/>
              </a:spcAft>
              <a:buNone/>
              <a:defRPr sz="1600" spc="0" baseline="0">
                <a:solidFill>
                  <a:srgbClr val="D9E0E2"/>
                </a:solidFill>
              </a:defRPr>
            </a:lvl1pPr>
          </a:lstStyle>
          <a:p>
            <a:pPr lvl="0"/>
            <a:r>
              <a:rPr lang="en-US" dirty="0" smtClean="0"/>
              <a:t>Name of presenter, title and email</a:t>
            </a: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563" y="876080"/>
            <a:ext cx="4793375" cy="1109085"/>
          </a:xfrm>
          <a:prstGeom prst="rect">
            <a:avLst/>
          </a:prstGeom>
        </p:spPr>
      </p:pic>
    </p:spTree>
    <p:extLst>
      <p:ext uri="{BB962C8B-B14F-4D97-AF65-F5344CB8AC3E}">
        <p14:creationId xmlns:p14="http://schemas.microsoft.com/office/powerpoint/2010/main" val="360960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asic_Analytics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3" name="Content Placeholder 2"/>
          <p:cNvSpPr>
            <a:spLocks noGrp="1"/>
          </p:cNvSpPr>
          <p:nvPr>
            <p:ph idx="1"/>
          </p:nvPr>
        </p:nvSpPr>
        <p:spPr>
          <a:xfrm>
            <a:off x="338328" y="1601725"/>
            <a:ext cx="11517123"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9" name="Title 1"/>
          <p:cNvSpPr>
            <a:spLocks noGrp="1"/>
          </p:cNvSpPr>
          <p:nvPr>
            <p:ph type="title"/>
          </p:nvPr>
        </p:nvSpPr>
        <p:spPr>
          <a:xfrm>
            <a:off x="338329" y="90722"/>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p:nvGrpSpPr>
        <p:grpSpPr bwMode="auto">
          <a:xfrm>
            <a:off x="11243269" y="6270902"/>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9190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asic_Platform Cloud_Dar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1"/>
          <p:cNvSpPr>
            <a:spLocks noGrp="1"/>
          </p:cNvSpPr>
          <p:nvPr>
            <p:ph type="title"/>
          </p:nvPr>
        </p:nvSpPr>
        <p:spPr>
          <a:xfrm>
            <a:off x="338329" y="90722"/>
            <a:ext cx="11515535" cy="908043"/>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p:nvGrpSpPr>
        <p:grpSpPr bwMode="auto">
          <a:xfrm>
            <a:off x="11243269" y="6270902"/>
            <a:ext cx="611829" cy="428383"/>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sp>
        <p:nvSpPr>
          <p:cNvPr id="63" name="Content Placeholder 2"/>
          <p:cNvSpPr>
            <a:spLocks noGrp="1"/>
          </p:cNvSpPr>
          <p:nvPr>
            <p:ph idx="1"/>
          </p:nvPr>
        </p:nvSpPr>
        <p:spPr>
          <a:xfrm>
            <a:off x="338328" y="1601725"/>
            <a:ext cx="11517123" cy="46415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49276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descr="Gradient-Background-Master_2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TextBox 39"/>
          <p:cNvSpPr txBox="1"/>
          <p:nvPr/>
        </p:nvSpPr>
        <p:spPr>
          <a:xfrm>
            <a:off x="6305655" y="3041038"/>
            <a:ext cx="2578560" cy="646331"/>
          </a:xfrm>
          <a:prstGeom prst="rect">
            <a:avLst/>
          </a:prstGeom>
          <a:noFill/>
        </p:spPr>
        <p:txBody>
          <a:bodyPr wrap="square" rtlCol="0">
            <a:spAutoFit/>
          </a:bodyPr>
          <a:lstStyle/>
          <a:p>
            <a:pPr>
              <a:spcBef>
                <a:spcPts val="300"/>
              </a:spcBef>
              <a:spcAft>
                <a:spcPts val="1000"/>
              </a:spcAft>
            </a:pPr>
            <a:r>
              <a:rPr lang="en-US" sz="3600" b="1" dirty="0" smtClean="0">
                <a:solidFill>
                  <a:schemeClr val="bg1"/>
                </a:solidFill>
                <a:latin typeface="Salesforce Sans"/>
              </a:rPr>
              <a:t>Thank you</a:t>
            </a:r>
          </a:p>
        </p:txBody>
      </p:sp>
      <p:pic>
        <p:nvPicPr>
          <p:cNvPr id="41" name="Picture 40" descr="Salesforce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7488" y="2592568"/>
            <a:ext cx="2528523" cy="1769966"/>
          </a:xfrm>
          <a:prstGeom prst="rect">
            <a:avLst/>
          </a:prstGeom>
        </p:spPr>
      </p:pic>
    </p:spTree>
    <p:extLst>
      <p:ext uri="{BB962C8B-B14F-4D97-AF65-F5344CB8AC3E}">
        <p14:creationId xmlns:p14="http://schemas.microsoft.com/office/powerpoint/2010/main" val="217165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rawing Guide Layout Slide">
    <p:spTree>
      <p:nvGrpSpPr>
        <p:cNvPr id="1" name=""/>
        <p:cNvGrpSpPr/>
        <p:nvPr/>
      </p:nvGrpSpPr>
      <p:grpSpPr>
        <a:xfrm>
          <a:off x="0" y="0"/>
          <a:ext cx="0" cy="0"/>
          <a:chOff x="0" y="0"/>
          <a:chExt cx="0" cy="0"/>
        </a:xfrm>
      </p:grpSpPr>
      <p:sp>
        <p:nvSpPr>
          <p:cNvPr id="20" name="Text Placeholder 11"/>
          <p:cNvSpPr>
            <a:spLocks noGrp="1"/>
          </p:cNvSpPr>
          <p:nvPr>
            <p:ph type="body" sz="quarter" idx="18" hasCustomPrompt="1"/>
          </p:nvPr>
        </p:nvSpPr>
        <p:spPr>
          <a:xfrm>
            <a:off x="338328" y="1021080"/>
            <a:ext cx="11663173" cy="338554"/>
          </a:xfrm>
          <a:noFill/>
          <a:ln>
            <a:noFill/>
          </a:ln>
        </p:spPr>
        <p:txBody>
          <a:bodyPr/>
          <a:lstStyle>
            <a:lvl1pPr>
              <a:defRPr spc="0" baseline="0"/>
            </a:lvl1pPr>
          </a:lstStyle>
          <a:p>
            <a:r>
              <a:rPr lang="en-US" dirty="0"/>
              <a:t>Use </a:t>
            </a:r>
            <a:r>
              <a:rPr lang="en-US" dirty="0" smtClean="0"/>
              <a:t>this layout for realigning basic </a:t>
            </a:r>
            <a:r>
              <a:rPr lang="en-US" dirty="0"/>
              <a:t>drawing guides </a:t>
            </a:r>
            <a:r>
              <a:rPr lang="en-US" dirty="0" smtClean="0"/>
              <a:t>or reference them as needed</a:t>
            </a:r>
            <a:endParaRPr lang="en-US" dirty="0"/>
          </a:p>
        </p:txBody>
      </p:sp>
      <p:sp>
        <p:nvSpPr>
          <p:cNvPr id="19" name="Title 8"/>
          <p:cNvSpPr txBox="1">
            <a:spLocks/>
          </p:cNvSpPr>
          <p:nvPr/>
        </p:nvSpPr>
        <p:spPr>
          <a:xfrm>
            <a:off x="338329" y="90722"/>
            <a:ext cx="11515535" cy="908043"/>
          </a:xfrm>
          <a:prstGeom prst="rect">
            <a:avLst/>
          </a:prstGeom>
          <a:effectLst/>
        </p:spPr>
        <p:txBody>
          <a:bodyPr vert="horz" lIns="0" tIns="0" rIns="0" bIns="0" rtlCol="0" anchor="b">
            <a:noAutofit/>
          </a:bodyPr>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r>
              <a:rPr lang="en-US" spc="0" dirty="0" smtClean="0">
                <a:latin typeface="Salesforce Sans"/>
              </a:rPr>
              <a:t>Standard Drawing Guide Placement Layout Slide (Margins)</a:t>
            </a:r>
            <a:endParaRPr lang="en-US" spc="0" dirty="0">
              <a:latin typeface="Salesforce Sans"/>
            </a:endParaRPr>
          </a:p>
        </p:txBody>
      </p:sp>
      <p:cxnSp>
        <p:nvCxnSpPr>
          <p:cNvPr id="6" name="Straight Connector 5"/>
          <p:cNvCxnSpPr/>
          <p:nvPr/>
        </p:nvCxnSpPr>
        <p:spPr>
          <a:xfrm>
            <a:off x="336550"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847254" y="-1587"/>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a:off x="6094413" y="16771"/>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6094413" y="-4465621"/>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a:off x="6094413" y="-5478446"/>
            <a:ext cx="0" cy="12188952"/>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534427" y="2112525"/>
            <a:ext cx="5365506"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Salesforce Sans"/>
                <a:cs typeface="Salesforce Sans"/>
              </a:rPr>
              <a:t>Realigning Guides</a:t>
            </a:r>
            <a:endParaRPr lang="en-US" sz="1600" b="0" dirty="0" smtClean="0">
              <a:solidFill>
                <a:srgbClr val="00A1E0"/>
              </a:solidFill>
              <a:latin typeface="Salesforce Sans"/>
              <a:cs typeface="Salesforce Sans"/>
            </a:endParaRPr>
          </a:p>
          <a:p>
            <a:pPr lvl="0">
              <a:spcBef>
                <a:spcPts val="800"/>
              </a:spcBef>
            </a:pPr>
            <a:r>
              <a:rPr lang="en-US" sz="1200" b="0" dirty="0" smtClean="0">
                <a:solidFill>
                  <a:schemeClr val="accent2"/>
                </a:solidFill>
                <a:latin typeface="Salesforce Sans"/>
                <a:cs typeface="Salesforce Sans"/>
              </a:rPr>
              <a:t>Guides can can </a:t>
            </a:r>
            <a:r>
              <a:rPr lang="en-US" sz="1200" b="0" dirty="0">
                <a:solidFill>
                  <a:schemeClr val="accent2"/>
                </a:solidFill>
                <a:latin typeface="Salesforce Sans"/>
                <a:cs typeface="Salesforce Sans"/>
              </a:rPr>
              <a:t>easily be bumped and moved </a:t>
            </a:r>
            <a:r>
              <a:rPr lang="en-US" sz="1200" b="0" dirty="0" smtClean="0">
                <a:solidFill>
                  <a:schemeClr val="accent2"/>
                </a:solidFill>
                <a:latin typeface="Salesforce Sans"/>
                <a:cs typeface="Salesforce Sans"/>
              </a:rPr>
              <a:t>accidentally.  </a:t>
            </a:r>
          </a:p>
          <a:p>
            <a:pPr lvl="0" defTabSz="1218936">
              <a:spcBef>
                <a:spcPts val="800"/>
              </a:spcBef>
              <a:defRPr/>
            </a:pPr>
            <a:r>
              <a:rPr lang="en-US" sz="1200" dirty="0" smtClean="0">
                <a:solidFill>
                  <a:schemeClr val="accent2"/>
                </a:solidFill>
                <a:latin typeface="Salesforce Sans"/>
                <a:cs typeface="Salesforce Sans"/>
              </a:rPr>
              <a:t>This slide layout show you how to reset your guides. </a:t>
            </a:r>
            <a:endParaRPr lang="en-US" sz="1200" dirty="0">
              <a:solidFill>
                <a:schemeClr val="accent2"/>
              </a:solidFill>
              <a:latin typeface="Salesforce Sans"/>
              <a:cs typeface="Salesforce Sans"/>
            </a:endParaRPr>
          </a:p>
          <a:p>
            <a:pPr lvl="0" defTabSz="1218936">
              <a:spcBef>
                <a:spcPts val="800"/>
              </a:spcBef>
              <a:defRPr/>
            </a:pPr>
            <a:r>
              <a:rPr lang="en-US" sz="1200" b="1" dirty="0" smtClean="0">
                <a:solidFill>
                  <a:schemeClr val="accent2"/>
                </a:solidFill>
                <a:latin typeface="Salesforce Sans"/>
                <a:cs typeface="Salesforce Sans"/>
              </a:rPr>
              <a:t>NOTE: </a:t>
            </a:r>
            <a:r>
              <a:rPr lang="en-US" sz="1200" dirty="0" smtClean="0">
                <a:solidFill>
                  <a:schemeClr val="accent2"/>
                </a:solidFill>
                <a:latin typeface="Salesforce Sans"/>
                <a:cs typeface="Salesforce Sans"/>
              </a:rPr>
              <a:t>When </a:t>
            </a:r>
            <a:r>
              <a:rPr lang="en-US" sz="1200" dirty="0">
                <a:solidFill>
                  <a:schemeClr val="accent2"/>
                </a:solidFill>
                <a:latin typeface="Salesforce Sans"/>
                <a:cs typeface="Salesforce Sans"/>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Salesforce Sans"/>
                <a:cs typeface="Salesforce Sans"/>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Salesforce Sans"/>
                <a:cs typeface="Salesforce Sans"/>
              </a:rPr>
              <a:t>Insert </a:t>
            </a:r>
            <a:r>
              <a:rPr lang="en-US" sz="1200" b="1" dirty="0" smtClean="0">
                <a:solidFill>
                  <a:schemeClr val="accent2"/>
                </a:solidFill>
                <a:latin typeface="Salesforce Sans"/>
                <a:cs typeface="Salesforce Sans"/>
              </a:rPr>
              <a:t>a new slide</a:t>
            </a:r>
            <a:r>
              <a:rPr lang="en-US" sz="1200" b="1" baseline="0" dirty="0" smtClean="0">
                <a:solidFill>
                  <a:schemeClr val="accent2"/>
                </a:solidFill>
                <a:latin typeface="Salesforce Sans"/>
                <a:cs typeface="Salesforce Sans"/>
              </a:rPr>
              <a:t> </a:t>
            </a:r>
            <a:r>
              <a:rPr lang="en-US" sz="1200" b="1" dirty="0" smtClean="0">
                <a:solidFill>
                  <a:schemeClr val="accent2"/>
                </a:solidFill>
                <a:latin typeface="Salesforce Sans"/>
                <a:cs typeface="Salesforce Sans"/>
              </a:rPr>
              <a:t>the using the Guide </a:t>
            </a:r>
            <a:r>
              <a:rPr lang="en-US" sz="1200" b="1" dirty="0">
                <a:solidFill>
                  <a:schemeClr val="accent2"/>
                </a:solidFill>
                <a:latin typeface="Salesforce Sans"/>
                <a:cs typeface="Salesforce Sans"/>
              </a:rPr>
              <a:t>Layout </a:t>
            </a:r>
            <a:r>
              <a:rPr lang="en-US" sz="1200" b="1" dirty="0" smtClean="0">
                <a:solidFill>
                  <a:schemeClr val="accent2"/>
                </a:solidFill>
                <a:latin typeface="Salesforce Sans"/>
                <a:cs typeface="Salesforce Sans"/>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Do </a:t>
            </a:r>
            <a:r>
              <a:rPr lang="en-US" sz="1200" b="1" dirty="0">
                <a:solidFill>
                  <a:schemeClr val="accent2"/>
                </a:solidFill>
                <a:latin typeface="Salesforce Sans"/>
                <a:cs typeface="Salesforce Sans"/>
              </a:rPr>
              <a:t>your guides align with the orange lines in the new slide?  </a:t>
            </a:r>
            <a:r>
              <a:rPr lang="en-US" sz="1200" dirty="0">
                <a:solidFill>
                  <a:schemeClr val="accent2"/>
                </a:solidFill>
                <a:latin typeface="Salesforce Sans"/>
                <a:cs typeface="Salesforce Sans"/>
              </a:rPr>
              <a:t>If yes, your guides are set, if not, proceed </a:t>
            </a:r>
            <a:r>
              <a:rPr lang="en-US" sz="1200" dirty="0" smtClean="0">
                <a:solidFill>
                  <a:schemeClr val="accent2"/>
                </a:solidFill>
                <a:latin typeface="Salesforce Sans"/>
                <a:cs typeface="Salesforce Sans"/>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Salesforce Sans"/>
                <a:cs typeface="Salesforce Sans"/>
              </a:rPr>
              <a:t>Once guides are reset, delete the Guide Layout Slide</a:t>
            </a:r>
            <a:endParaRPr lang="en-US" sz="1200" b="1" dirty="0">
              <a:solidFill>
                <a:schemeClr val="accent2"/>
              </a:solidFill>
              <a:latin typeface="Salesforce Sans"/>
              <a:cs typeface="Salesforce Sans"/>
            </a:endParaRPr>
          </a:p>
          <a:p>
            <a:pPr lvl="0" defTabSz="1218936">
              <a:spcBef>
                <a:spcPts val="800"/>
              </a:spcBef>
              <a:defRPr/>
            </a:pPr>
            <a:endParaRPr lang="en-US" sz="1300" dirty="0">
              <a:solidFill>
                <a:schemeClr val="accent2"/>
              </a:solidFill>
              <a:latin typeface="Salesforce Sans"/>
              <a:cs typeface="Salesforce Sans"/>
            </a:endParaRPr>
          </a:p>
          <a:p>
            <a:pPr lvl="0">
              <a:spcBef>
                <a:spcPts val="800"/>
              </a:spcBef>
            </a:pPr>
            <a:endParaRPr lang="en-US" sz="1300" dirty="0">
              <a:solidFill>
                <a:schemeClr val="accent2"/>
              </a:solidFill>
              <a:latin typeface="Salesforce Sans"/>
              <a:cs typeface="Salesforce Sans"/>
            </a:endParaRPr>
          </a:p>
        </p:txBody>
      </p:sp>
      <p:sp>
        <p:nvSpPr>
          <p:cNvPr id="12" name="Right Arrow 11"/>
          <p:cNvSpPr/>
          <p:nvPr/>
        </p:nvSpPr>
        <p:spPr>
          <a:xfrm rot="8100000" flipH="1">
            <a:off x="11395761" y="1682876"/>
            <a:ext cx="401044"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4" name="Right Arrow 13"/>
          <p:cNvSpPr/>
          <p:nvPr/>
        </p:nvSpPr>
        <p:spPr>
          <a:xfrm rot="13500000">
            <a:off x="486978" y="1682876"/>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5" name="Right Arrow 14"/>
          <p:cNvSpPr/>
          <p:nvPr/>
        </p:nvSpPr>
        <p:spPr>
          <a:xfrm rot="13500000" flipH="1" flipV="1">
            <a:off x="11395761" y="5694253"/>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16" name="Right Arrow 15"/>
          <p:cNvSpPr/>
          <p:nvPr/>
        </p:nvSpPr>
        <p:spPr>
          <a:xfrm rot="8100000" flipV="1">
            <a:off x="486976" y="5607178"/>
            <a:ext cx="401044"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VAG Rounded Std Light"/>
            </a:endParaRPr>
          </a:p>
        </p:txBody>
      </p:sp>
      <p:sp>
        <p:nvSpPr>
          <p:cNvPr id="22" name="Content Placeholder 16"/>
          <p:cNvSpPr txBox="1">
            <a:spLocks/>
          </p:cNvSpPr>
          <p:nvPr/>
        </p:nvSpPr>
        <p:spPr>
          <a:xfrm>
            <a:off x="506415" y="2112524"/>
            <a:ext cx="5716586"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latin typeface="Salesforce Sans"/>
                <a:cs typeface="Salesforce Sans"/>
              </a:rPr>
              <a:t>What are Drawing Guides?  </a:t>
            </a:r>
          </a:p>
          <a:p>
            <a:pPr>
              <a:spcBef>
                <a:spcPts val="800"/>
              </a:spcBef>
            </a:pPr>
            <a:r>
              <a:rPr lang="en-US" sz="1200" dirty="0" smtClean="0">
                <a:solidFill>
                  <a:schemeClr val="accent2"/>
                </a:solidFill>
                <a:latin typeface="Salesforce Sans"/>
                <a:cs typeface="Salesforce Sans"/>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smtClean="0">
                <a:solidFill>
                  <a:schemeClr val="accent1"/>
                </a:solidFill>
                <a:latin typeface="Salesforce Sans"/>
                <a:cs typeface="Salesforce Sans"/>
              </a:rPr>
              <a:t/>
            </a:r>
            <a:br>
              <a:rPr lang="en-US" sz="1200" b="1" dirty="0" smtClean="0">
                <a:solidFill>
                  <a:schemeClr val="accent1"/>
                </a:solidFill>
                <a:latin typeface="Salesforce Sans"/>
                <a:cs typeface="Salesforce Sans"/>
              </a:rPr>
            </a:br>
            <a:r>
              <a:rPr lang="en-US" sz="1600" b="1" dirty="0" smtClean="0">
                <a:solidFill>
                  <a:schemeClr val="accent1"/>
                </a:solidFill>
                <a:latin typeface="Salesforce Sans"/>
                <a:cs typeface="Salesforce Sans"/>
              </a:rPr>
              <a:t>How </a:t>
            </a:r>
            <a:r>
              <a:rPr lang="en-US" sz="1600" b="1" dirty="0">
                <a:solidFill>
                  <a:schemeClr val="accent1"/>
                </a:solidFill>
                <a:latin typeface="Salesforce Sans"/>
                <a:cs typeface="Salesforce Sans"/>
              </a:rPr>
              <a:t>to Turn Guides On and </a:t>
            </a:r>
            <a:r>
              <a:rPr lang="en-US" sz="1600" b="1" dirty="0" smtClean="0">
                <a:solidFill>
                  <a:schemeClr val="accent1"/>
                </a:solidFill>
                <a:latin typeface="Salesforce Sans"/>
                <a:cs typeface="Salesforce Sans"/>
              </a:rPr>
              <a:t>Off</a:t>
            </a:r>
          </a:p>
          <a:p>
            <a:pPr>
              <a:spcBef>
                <a:spcPts val="800"/>
              </a:spcBef>
              <a:buClr>
                <a:schemeClr val="accent3"/>
              </a:buClr>
            </a:pPr>
            <a:r>
              <a:rPr lang="en-US" sz="1200" b="1" dirty="0" smtClean="0">
                <a:solidFill>
                  <a:schemeClr val="accent2"/>
                </a:solidFill>
                <a:latin typeface="Salesforce Sans"/>
                <a:cs typeface="Salesforce Sans"/>
              </a:rPr>
              <a:t>Windows: </a:t>
            </a:r>
            <a:r>
              <a:rPr lang="en-US" sz="1200" dirty="0" smtClean="0">
                <a:solidFill>
                  <a:schemeClr val="accent2"/>
                </a:solidFill>
                <a:latin typeface="Salesforce Sans"/>
                <a:cs typeface="Salesforce Sans"/>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latin typeface="Salesforce Sans"/>
                <a:cs typeface="Salesforce Sans"/>
              </a:rPr>
              <a:t>Mac 2011: </a:t>
            </a:r>
            <a:r>
              <a:rPr lang="en-US" sz="1200" dirty="0" smtClean="0">
                <a:solidFill>
                  <a:schemeClr val="accent2"/>
                </a:solidFill>
                <a:latin typeface="Salesforce Sans"/>
                <a:cs typeface="Salesforce Sans"/>
              </a:rPr>
              <a:t>Control + Option + Command + G or </a:t>
            </a:r>
            <a:br>
              <a:rPr lang="en-US" sz="1200" dirty="0" smtClean="0">
                <a:solidFill>
                  <a:schemeClr val="accent2"/>
                </a:solidFill>
                <a:latin typeface="Salesforce Sans"/>
                <a:cs typeface="Salesforce Sans"/>
              </a:rPr>
            </a:br>
            <a:r>
              <a:rPr lang="en-US" sz="1200" dirty="0" smtClean="0">
                <a:solidFill>
                  <a:schemeClr val="accent2"/>
                </a:solidFill>
                <a:latin typeface="Salesforce Sans"/>
                <a:cs typeface="Salesforce Sans"/>
              </a:rPr>
              <a:t>View&gt;Guides&gt;Static Guides</a:t>
            </a:r>
          </a:p>
          <a:p>
            <a:pPr>
              <a:spcBef>
                <a:spcPts val="800"/>
              </a:spcBef>
              <a:buClr>
                <a:schemeClr val="accent3"/>
              </a:buClr>
              <a:defRPr/>
            </a:pPr>
            <a:r>
              <a:rPr lang="en-US" sz="1200" b="1" dirty="0" smtClean="0">
                <a:solidFill>
                  <a:schemeClr val="accent2"/>
                </a:solidFill>
                <a:latin typeface="Salesforce Sans"/>
                <a:cs typeface="Salesforce Sans"/>
              </a:rPr>
              <a:t>MAC 2008:   </a:t>
            </a:r>
            <a:r>
              <a:rPr lang="en-US" sz="1200" dirty="0" smtClean="0">
                <a:solidFill>
                  <a:schemeClr val="accent2"/>
                </a:solidFill>
                <a:latin typeface="Salesforce Sans"/>
                <a:cs typeface="Salesforce Sans"/>
              </a:rPr>
              <a:t>Command + G or View&gt;Guides&gt;Static Guides</a:t>
            </a:r>
          </a:p>
        </p:txBody>
      </p:sp>
      <p:sp>
        <p:nvSpPr>
          <p:cNvPr id="23" name="TextBox 22"/>
          <p:cNvSpPr txBox="1"/>
          <p:nvPr/>
        </p:nvSpPr>
        <p:spPr>
          <a:xfrm>
            <a:off x="72009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latin typeface="Salesforce Sans"/>
              </a:rPr>
              <a:t>The left and right top and bottom corners only area you should work</a:t>
            </a:r>
            <a:r>
              <a:rPr lang="en-US" sz="1400" baseline="0" dirty="0" smtClean="0">
                <a:solidFill>
                  <a:schemeClr val="accent1">
                    <a:lumMod val="75000"/>
                  </a:schemeClr>
                </a:solidFill>
                <a:latin typeface="Salesforce Sans"/>
              </a:rPr>
              <a:t> within on each slide. </a:t>
            </a:r>
            <a:endParaRPr lang="en-US" sz="1400" dirty="0" smtClean="0">
              <a:solidFill>
                <a:schemeClr val="accent1">
                  <a:lumMod val="75000"/>
                </a:schemeClr>
              </a:solidFill>
              <a:latin typeface="Salesforce Sans"/>
            </a:endParaRPr>
          </a:p>
        </p:txBody>
      </p:sp>
    </p:spTree>
    <p:extLst>
      <p:ext uri="{BB962C8B-B14F-4D97-AF65-F5344CB8AC3E}">
        <p14:creationId xmlns:p14="http://schemas.microsoft.com/office/powerpoint/2010/main" val="7679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quarter" idx="16"/>
          </p:nvPr>
        </p:nvSpPr>
        <p:spPr>
          <a:xfrm>
            <a:off x="338328" y="1021080"/>
            <a:ext cx="11484864" cy="369332"/>
          </a:xfrm>
        </p:spPr>
        <p:txBody>
          <a:bodyPr lIns="9144" tIns="0" rIns="0" bIns="0">
            <a:spAutoFit/>
          </a:bodyPr>
          <a:lstStyle>
            <a:lvl1pPr marL="0" indent="0">
              <a:buNone/>
              <a:defRPr sz="2400" spc="0" baseline="0">
                <a:solidFill>
                  <a:schemeClr val="accent2"/>
                </a:solidFill>
              </a:defRPr>
            </a:lvl1pPr>
          </a:lstStyle>
          <a:p>
            <a:pPr lvl="0"/>
            <a:r>
              <a:rPr lang="en-US" smtClean="0"/>
              <a:t>Click to edit Master text styles</a:t>
            </a:r>
          </a:p>
        </p:txBody>
      </p:sp>
      <p:sp>
        <p:nvSpPr>
          <p:cNvPr id="4" name="Title 3"/>
          <p:cNvSpPr>
            <a:spLocks noGrp="1"/>
          </p:cNvSpPr>
          <p:nvPr>
            <p:ph type="title"/>
          </p:nvPr>
        </p:nvSpPr>
        <p:spPr/>
        <p:txBody>
          <a:bodyPr/>
          <a:lstStyle>
            <a:lvl1pPr>
              <a:defRPr spc="0"/>
            </a:lvl1pPr>
          </a:lstStyle>
          <a:p>
            <a:r>
              <a:rPr lang="en-US" smtClean="0"/>
              <a:t>Click to edit Master title style</a:t>
            </a:r>
            <a:endParaRPr lang="en-US" dirty="0"/>
          </a:p>
        </p:txBody>
      </p:sp>
      <p:sp>
        <p:nvSpPr>
          <p:cNvPr id="19" name="Footer Placeholder 3"/>
          <p:cNvSpPr>
            <a:spLocks noGrp="1"/>
          </p:cNvSpPr>
          <p:nvPr>
            <p:ph type="ftr" sz="quarter" idx="3"/>
          </p:nvPr>
        </p:nvSpPr>
        <p:spPr>
          <a:xfrm>
            <a:off x="333730" y="6270902"/>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9984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2" name="Footer Placeholder 3"/>
          <p:cNvSpPr>
            <a:spLocks noGrp="1"/>
          </p:cNvSpPr>
          <p:nvPr>
            <p:ph type="ftr" sz="quarter" idx="3"/>
          </p:nvPr>
        </p:nvSpPr>
        <p:spPr>
          <a:xfrm>
            <a:off x="333730" y="6270902"/>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343296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9" y="1599480"/>
            <a:ext cx="5564156"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53636" y="1599480"/>
            <a:ext cx="5576267" cy="4351338"/>
          </a:xfr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22"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4" name="Footer Placeholder 3"/>
          <p:cNvSpPr>
            <a:spLocks noGrp="1"/>
          </p:cNvSpPr>
          <p:nvPr>
            <p:ph type="ftr" sz="quarter" idx="3"/>
          </p:nvPr>
        </p:nvSpPr>
        <p:spPr>
          <a:xfrm>
            <a:off x="333730" y="6270902"/>
            <a:ext cx="10736917" cy="428383"/>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Tree>
    <p:extLst>
      <p:ext uri="{BB962C8B-B14F-4D97-AF65-F5344CB8AC3E}">
        <p14:creationId xmlns:p14="http://schemas.microsoft.com/office/powerpoint/2010/main" val="379812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8328" y="1599482"/>
            <a:ext cx="3749039" cy="4622865"/>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35128" y="1599480"/>
            <a:ext cx="3728166"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90178" y="1599480"/>
            <a:ext cx="3749039" cy="4622864"/>
          </a:xfrm>
        </p:spPr>
        <p:txBody>
          <a:bodyPr lIns="9144"/>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Title 4"/>
          <p:cNvSpPr>
            <a:spLocks noGrp="1"/>
          </p:cNvSpPr>
          <p:nvPr>
            <p:ph type="title"/>
          </p:nvPr>
        </p:nvSpPr>
        <p:spPr/>
        <p:txBody>
          <a:bodyPr/>
          <a:lstStyle>
            <a:lvl1pPr>
              <a:defRPr spc="0"/>
            </a:lvl1pPr>
          </a:lstStyle>
          <a:p>
            <a:r>
              <a:rPr lang="en-US" smtClean="0"/>
              <a:t>Click to edit Master title style</a:t>
            </a:r>
            <a:endParaRPr lang="en-US"/>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6761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column">
    <p:spTree>
      <p:nvGrpSpPr>
        <p:cNvPr id="1" name=""/>
        <p:cNvGrpSpPr/>
        <p:nvPr/>
      </p:nvGrpSpPr>
      <p:grpSpPr>
        <a:xfrm>
          <a:off x="0" y="0"/>
          <a:ext cx="0" cy="0"/>
          <a:chOff x="0" y="0"/>
          <a:chExt cx="0" cy="0"/>
        </a:xfrm>
      </p:grpSpPr>
      <p:sp>
        <p:nvSpPr>
          <p:cNvPr id="16" name="Rectangle 15"/>
          <p:cNvSpPr/>
          <p:nvPr/>
        </p:nvSpPr>
        <p:spPr>
          <a:xfrm>
            <a:off x="6207878"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6" name="Content Placeholder 5"/>
          <p:cNvSpPr>
            <a:spLocks noGrp="1"/>
          </p:cNvSpPr>
          <p:nvPr>
            <p:ph sz="quarter" idx="10"/>
          </p:nvPr>
        </p:nvSpPr>
        <p:spPr>
          <a:xfrm>
            <a:off x="338328" y="1599480"/>
            <a:ext cx="2715769"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1"/>
          </p:nvPr>
        </p:nvSpPr>
        <p:spPr>
          <a:xfrm>
            <a:off x="3272035" y="1599480"/>
            <a:ext cx="2715769"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2"/>
          </p:nvPr>
        </p:nvSpPr>
        <p:spPr>
          <a:xfrm>
            <a:off x="6205743" y="1599480"/>
            <a:ext cx="2715769"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9139449" y="1599480"/>
            <a:ext cx="2715769" cy="4627584"/>
          </a:xfrm>
        </p:spPr>
        <p:txBody>
          <a:bodyPr/>
          <a:lstStyle>
            <a:lvl1pPr>
              <a:defRPr sz="2000"/>
            </a:lvl1pPr>
            <a:lvl2pPr>
              <a:defRPr sz="1800"/>
            </a:lvl2pPr>
            <a:lvl3pPr>
              <a:defRPr sz="1600"/>
            </a:lvl3pPr>
            <a:lvl4pPr>
              <a:defRPr sz="1600"/>
            </a:lvl4pPr>
            <a:lvl5pPr>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88863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1" y="1599480"/>
            <a:ext cx="5705025"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22"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smtClean="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861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png"/><Relationship Id="rId3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0" name="Group 39"/>
          <p:cNvGrpSpPr/>
          <p:nvPr/>
        </p:nvGrpSpPr>
        <p:grpSpPr>
          <a:xfrm>
            <a:off x="0" y="1151069"/>
            <a:ext cx="12204188" cy="5706933"/>
            <a:chOff x="-7681" y="1151067"/>
            <a:chExt cx="12204188" cy="5706933"/>
          </a:xfrm>
        </p:grpSpPr>
        <p:sp>
          <p:nvSpPr>
            <p:cNvPr id="41" name="Rectangle 40"/>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42" name="Picture 4" descr="C:\Users\andrew\Desktop\dryfgudf.png"/>
            <p:cNvPicPr>
              <a:picLocks noChangeAspect="1" noChangeArrowheads="1"/>
            </p:cNvPicPr>
            <p:nvPr userDrawn="1"/>
          </p:nvPicPr>
          <p:blipFill rotWithShape="1">
            <a:blip r:embed="rId35" cstate="print">
              <a:extLst>
                <a:ext uri="{28A0092B-C50C-407E-A947-70E740481C1C}">
                  <a14:useLocalDpi xmlns:a14="http://schemas.microsoft.com/office/drawing/2010/main"/>
                </a:ext>
              </a:extLst>
            </a:blip>
            <a:srcRect l="10980" t="5554" r="16207" b="9539"/>
            <a:stretch/>
          </p:blipFill>
          <p:spPr bwMode="auto">
            <a:xfrm>
              <a:off x="0" y="1151067"/>
              <a:ext cx="12196507" cy="57069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id" hidden="1"/>
          <p:cNvGrpSpPr/>
          <p:nvPr/>
        </p:nvGrpSpPr>
        <p:grpSpPr>
          <a:xfrm>
            <a:off x="-273049" y="-498396"/>
            <a:ext cx="12680953" cy="8013621"/>
            <a:chOff x="-273050" y="-498396"/>
            <a:chExt cx="12680953" cy="8013621"/>
          </a:xfrm>
        </p:grpSpPr>
        <p:cxnSp>
          <p:nvCxnSpPr>
            <p:cNvPr id="60" name="Straight Connector 59"/>
            <p:cNvCxnSpPr/>
            <p:nvPr userDrawn="1"/>
          </p:nvCxnSpPr>
          <p:spPr>
            <a:xfrm>
              <a:off x="367459"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0"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2188825"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16200000">
              <a:off x="6094416" y="-5806340"/>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16200000">
              <a:off x="6094416" y="-6307141"/>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16200000">
              <a:off x="6094416" y="-5475208"/>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273050" y="1027749"/>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a:off x="6094416" y="-4534474"/>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273050" y="1592101"/>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821366"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409444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423092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795790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809438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9889635"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002611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602617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265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216271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299190"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338329" y="90722"/>
            <a:ext cx="11515535" cy="908043"/>
          </a:xfrm>
          <a:prstGeom prst="rect">
            <a:avLst/>
          </a:prstGeom>
          <a:effectLst/>
        </p:spPr>
        <p:txBody>
          <a:bodyPr vert="horz" lIns="0" tIns="0" rIns="0" bIns="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38329" y="1599480"/>
            <a:ext cx="11515535" cy="4622864"/>
          </a:xfrm>
          <a:prstGeom prst="rect">
            <a:avLst/>
          </a:prstGeom>
        </p:spPr>
        <p:txBody>
          <a:bodyPr vert="horz" lIns="9144"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Source level</a:t>
            </a:r>
            <a:endParaRPr lang="en-US" dirty="0"/>
          </a:p>
        </p:txBody>
      </p:sp>
      <p:sp>
        <p:nvSpPr>
          <p:cNvPr id="4" name="Footer Placeholder 3"/>
          <p:cNvSpPr>
            <a:spLocks noGrp="1"/>
          </p:cNvSpPr>
          <p:nvPr>
            <p:ph type="ftr" sz="quarter" idx="3"/>
          </p:nvPr>
        </p:nvSpPr>
        <p:spPr>
          <a:xfrm>
            <a:off x="333730" y="6270902"/>
            <a:ext cx="10736917" cy="428383"/>
          </a:xfrm>
          <a:prstGeom prst="rect">
            <a:avLst/>
          </a:prstGeom>
        </p:spPr>
        <p:txBody>
          <a:bodyPr vert="horz" lIns="91440" tIns="45720" rIns="91440" bIns="45720" rtlCol="0" anchor="ctr"/>
          <a:lstStyle>
            <a:lvl1pPr algn="l">
              <a:defRPr sz="1000">
                <a:solidFill>
                  <a:schemeClr val="tx1">
                    <a:tint val="75000"/>
                  </a:schemeClr>
                </a:solidFill>
                <a:latin typeface="Salesforce Sans"/>
              </a:defRPr>
            </a:lvl1pPr>
          </a:lstStyle>
          <a:p>
            <a:endParaRPr lang="en-US" dirty="0"/>
          </a:p>
        </p:txBody>
      </p:sp>
      <p:pic>
        <p:nvPicPr>
          <p:cNvPr id="44" name="Picture 43" descr="Salesforce Logo.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1239256" y="6264065"/>
            <a:ext cx="614087" cy="429862"/>
          </a:xfrm>
          <a:prstGeom prst="rect">
            <a:avLst/>
          </a:prstGeom>
        </p:spPr>
      </p:pic>
      <p:sp>
        <p:nvSpPr>
          <p:cNvPr id="31" name="Rectangle 30"/>
          <p:cNvSpPr/>
          <p:nvPr userDrawn="1"/>
        </p:nvSpPr>
        <p:spPr>
          <a:xfrm rot="10800000" flipV="1">
            <a:off x="340127" y="0"/>
            <a:ext cx="11850624" cy="91440"/>
          </a:xfrm>
          <a:prstGeom prst="rect">
            <a:avLst/>
          </a:prstGeom>
          <a:solidFill>
            <a:srgbClr val="00B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Salesforce Sans"/>
            </a:endParaRPr>
          </a:p>
        </p:txBody>
      </p:sp>
    </p:spTree>
    <p:extLst>
      <p:ext uri="{BB962C8B-B14F-4D97-AF65-F5344CB8AC3E}">
        <p14:creationId xmlns:p14="http://schemas.microsoft.com/office/powerpoint/2010/main" val="796289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txStyles>
    <p:titleStyle>
      <a:lvl1pPr marL="0" algn="l" defTabSz="914400" rtl="0" eaLnBrk="1" latinLnBrk="0" hangingPunct="1">
        <a:lnSpc>
          <a:spcPct val="100000"/>
        </a:lnSpc>
        <a:spcBef>
          <a:spcPct val="0"/>
        </a:spcBef>
        <a:buNone/>
        <a:defRPr lang="en-US" sz="3200" b="0" kern="1200" spc="0" baseline="0" dirty="0">
          <a:solidFill>
            <a:schemeClr val="accent1"/>
          </a:solidFill>
          <a:latin typeface="Salesforce Sans"/>
          <a:ea typeface="+mj-ea"/>
          <a:cs typeface="+mj-cs"/>
        </a:defRPr>
      </a:lvl1pPr>
    </p:titleStyle>
    <p:body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rgbClr val="7C868D"/>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5.png"/><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7.png"/><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1.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2.png"/><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SOQL Wave Tool</a:t>
            </a:r>
            <a:endParaRPr lang="en-US" dirty="0"/>
          </a:p>
        </p:txBody>
      </p:sp>
      <p:sp>
        <p:nvSpPr>
          <p:cNvPr id="2" name="Subtitle 1"/>
          <p:cNvSpPr>
            <a:spLocks noGrp="1"/>
          </p:cNvSpPr>
          <p:nvPr>
            <p:ph idx="1"/>
          </p:nvPr>
        </p:nvSpPr>
        <p:spPr>
          <a:xfrm>
            <a:off x="3761239" y="5670319"/>
            <a:ext cx="3108771" cy="1038945"/>
          </a:xfrm>
        </p:spPr>
        <p:txBody>
          <a:bodyPr/>
          <a:lstStyle/>
          <a:p>
            <a:r>
              <a:rPr lang="en-US" dirty="0" smtClean="0"/>
              <a:t>Dustin Weaver</a:t>
            </a:r>
            <a:endParaRPr lang="en-US" dirty="0"/>
          </a:p>
          <a:p>
            <a:r>
              <a:rPr lang="en-US" dirty="0" smtClean="0"/>
              <a:t>Senior Consultant - Appirio</a:t>
            </a:r>
            <a:endParaRPr lang="en-US" dirty="0"/>
          </a:p>
          <a:p>
            <a:r>
              <a:rPr lang="en-US" dirty="0" err="1" smtClean="0"/>
              <a:t>dweaver@</a:t>
            </a:r>
            <a:r>
              <a:rPr lang="en-US" dirty="0" err="1"/>
              <a:t>appirio.com</a:t>
            </a:r>
            <a:endParaRPr lang="en-US" dirty="0"/>
          </a:p>
          <a:p>
            <a:r>
              <a:rPr lang="en-US" dirty="0" smtClean="0"/>
              <a:t>@</a:t>
            </a:r>
            <a:r>
              <a:rPr lang="en-US" dirty="0" err="1" smtClean="0"/>
              <a:t>appiriodustin</a:t>
            </a:r>
            <a:endParaRPr lang="en-US" dirty="0"/>
          </a:p>
        </p:txBody>
      </p:sp>
      <p:sp>
        <p:nvSpPr>
          <p:cNvPr id="5" name="Content Placeholder 4"/>
          <p:cNvSpPr>
            <a:spLocks noGrp="1"/>
          </p:cNvSpPr>
          <p:nvPr>
            <p:ph sz="quarter" idx="10"/>
          </p:nvPr>
        </p:nvSpPr>
        <p:spPr/>
        <p:txBody>
          <a:bodyPr/>
          <a:lstStyle/>
          <a:p>
            <a:r>
              <a:rPr lang="en-US" dirty="0" smtClean="0"/>
              <a:t>Using SOQL Wave tool to create Wave datasets</a:t>
            </a:r>
            <a:endParaRPr lang="en-US" dirty="0"/>
          </a:p>
        </p:txBody>
      </p:sp>
      <p:sp>
        <p:nvSpPr>
          <p:cNvPr id="6" name="Subtitle 1"/>
          <p:cNvSpPr txBox="1">
            <a:spLocks/>
          </p:cNvSpPr>
          <p:nvPr/>
        </p:nvSpPr>
        <p:spPr>
          <a:xfrm>
            <a:off x="490729" y="5681169"/>
            <a:ext cx="3108771" cy="1038945"/>
          </a:xfrm>
          <a:prstGeom prst="rect">
            <a:avLst/>
          </a:prstGeom>
        </p:spPr>
        <p:txBody>
          <a:bodyPr vert="horz" lIns="9144" tIns="0" rIns="0" bIns="0" rtlCol="0">
            <a:noAutofit/>
          </a:bodyPr>
          <a:lstStyle>
            <a:lvl1pPr marL="0" indent="0" algn="l" defTabSz="914400" rtl="0" eaLnBrk="1"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defRPr lang="en-US" sz="1600" kern="1200" spc="0" baseline="0" dirty="0" smtClean="0">
                <a:solidFill>
                  <a:schemeClr val="accent1"/>
                </a:solidFill>
                <a:latin typeface="Salesforce Sans"/>
                <a:ea typeface="+mn-ea"/>
                <a:cs typeface="+mn-cs"/>
              </a:defRPr>
            </a:lvl1pPr>
            <a:lvl2pPr marL="0" indent="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chemeClr val="accent2"/>
                </a:solidFill>
                <a:latin typeface="Salesforce Sans"/>
                <a:ea typeface="+mn-ea"/>
                <a:cs typeface="+mn-cs"/>
              </a:defRPr>
            </a:lvl2pPr>
            <a:lvl3pPr marL="0" indent="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2000" kern="1200" spc="0" baseline="0" dirty="0" smtClean="0">
                <a:solidFill>
                  <a:schemeClr val="accent2"/>
                </a:solidFill>
                <a:latin typeface="Salesforce Sans"/>
                <a:ea typeface="+mn-ea"/>
                <a:cs typeface="+mn-cs"/>
              </a:defRPr>
            </a:lvl3pPr>
            <a:lvl4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chemeClr val="accent2"/>
                </a:solidFill>
                <a:latin typeface="Salesforce Sans"/>
                <a:ea typeface="+mn-ea"/>
                <a:cs typeface="+mn-cs"/>
              </a:defRPr>
            </a:lvl4pPr>
            <a:lvl5pPr marL="0" indent="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2000" kern="1200" spc="0" baseline="0" dirty="0">
                <a:solidFill>
                  <a:schemeClr val="accent2"/>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Mohan </a:t>
            </a:r>
            <a:r>
              <a:rPr lang="en-US" dirty="0" err="1" smtClean="0"/>
              <a:t>Panneerselvam</a:t>
            </a:r>
            <a:endParaRPr lang="en-US" dirty="0" smtClean="0"/>
          </a:p>
          <a:p>
            <a:r>
              <a:rPr lang="en-US" dirty="0" smtClean="0"/>
              <a:t>Senior Consultant - Appirio</a:t>
            </a:r>
          </a:p>
          <a:p>
            <a:r>
              <a:rPr lang="en-US" dirty="0" err="1" smtClean="0"/>
              <a:t>mohan@appirio.com</a:t>
            </a:r>
            <a:endParaRPr lang="en-US" dirty="0" smtClean="0"/>
          </a:p>
          <a:p>
            <a:r>
              <a:rPr lang="en-US" dirty="0" smtClean="0"/>
              <a:t>@</a:t>
            </a:r>
            <a:r>
              <a:rPr lang="en-US" dirty="0" err="1" smtClean="0"/>
              <a:t>pmohankumar</a:t>
            </a:r>
            <a:endParaRPr lang="en-US" dirty="0" smtClean="0"/>
          </a:p>
          <a:p>
            <a:r>
              <a:rPr lang="en-US" dirty="0" smtClean="0"/>
              <a:t>	</a:t>
            </a:r>
            <a:endParaRPr lang="en-US" dirty="0"/>
          </a:p>
        </p:txBody>
      </p:sp>
      <p:pic>
        <p:nvPicPr>
          <p:cNvPr id="4" name="Picture 3" descr="Appirio-Logo_Stack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027" y="416051"/>
            <a:ext cx="3878636" cy="2685955"/>
          </a:xfrm>
          <a:prstGeom prst="rect">
            <a:avLst/>
          </a:prstGeom>
        </p:spPr>
      </p:pic>
    </p:spTree>
    <p:extLst>
      <p:ext uri="{BB962C8B-B14F-4D97-AF65-F5344CB8AC3E}">
        <p14:creationId xmlns:p14="http://schemas.microsoft.com/office/powerpoint/2010/main" val="189061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SOQL Wave – Author SOQL</a:t>
            </a:r>
            <a:endParaRPr lang="en-US" dirty="0"/>
          </a:p>
        </p:txBody>
      </p:sp>
      <p:sp>
        <p:nvSpPr>
          <p:cNvPr id="3" name="Text Placeholder 2"/>
          <p:cNvSpPr>
            <a:spLocks noGrp="1"/>
          </p:cNvSpPr>
          <p:nvPr>
            <p:ph type="body" sz="quarter" idx="16"/>
          </p:nvPr>
        </p:nvSpPr>
        <p:spPr/>
        <p:txBody>
          <a:bodyPr/>
          <a:lstStyle/>
          <a:p>
            <a:r>
              <a:rPr lang="en-US" dirty="0" smtClean="0"/>
              <a:t>Create your SOQL query</a:t>
            </a:r>
            <a:endParaRPr lang="en-US" dirty="0"/>
          </a:p>
        </p:txBody>
      </p:sp>
      <p:pic>
        <p:nvPicPr>
          <p:cNvPr id="5" name="Content Placeholder 4" descr="Dataset__Test_Dataset___salesforce_com_-_Enterprise_Edition.png"/>
          <p:cNvPicPr>
            <a:picLocks noGrp="1" noChangeAspect="1"/>
          </p:cNvPicPr>
          <p:nvPr>
            <p:ph idx="1"/>
          </p:nvPr>
        </p:nvPicPr>
        <p:blipFill>
          <a:blip r:embed="rId3">
            <a:extLst>
              <a:ext uri="{28A0092B-C50C-407E-A947-70E740481C1C}">
                <a14:useLocalDpi xmlns:a14="http://schemas.microsoft.com/office/drawing/2010/main" val="0"/>
              </a:ext>
            </a:extLst>
          </a:blip>
          <a:srcRect t="1588" b="1588"/>
          <a:stretch>
            <a:fillRect/>
          </a:stretch>
        </p:blipFill>
        <p:spPr/>
      </p:pic>
    </p:spTree>
    <p:extLst>
      <p:ext uri="{BB962C8B-B14F-4D97-AF65-F5344CB8AC3E}">
        <p14:creationId xmlns:p14="http://schemas.microsoft.com/office/powerpoint/2010/main" val="272806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38329" y="90722"/>
            <a:ext cx="11515535" cy="908043"/>
          </a:xfrm>
        </p:spPr>
        <p:txBody>
          <a:bodyPr/>
          <a:lstStyle/>
          <a:p>
            <a:r>
              <a:rPr lang="en-US" dirty="0"/>
              <a:t>SOQL Wave – </a:t>
            </a:r>
            <a:r>
              <a:rPr lang="en" dirty="0" smtClean="0"/>
              <a:t>Metadata</a:t>
            </a:r>
            <a:r>
              <a:rPr lang="en-US" dirty="0" smtClean="0"/>
              <a:t> List</a:t>
            </a:r>
            <a:endParaRPr lang="en-US" dirty="0"/>
          </a:p>
        </p:txBody>
      </p:sp>
      <p:sp>
        <p:nvSpPr>
          <p:cNvPr id="34" name="Text Placeholder 2"/>
          <p:cNvSpPr>
            <a:spLocks noGrp="1"/>
          </p:cNvSpPr>
          <p:nvPr>
            <p:ph type="body" sz="quarter" idx="16"/>
          </p:nvPr>
        </p:nvSpPr>
        <p:spPr>
          <a:xfrm>
            <a:off x="338328" y="1021080"/>
            <a:ext cx="11484864" cy="369332"/>
          </a:xfrm>
        </p:spPr>
        <p:txBody>
          <a:bodyPr/>
          <a:lstStyle/>
          <a:p>
            <a:r>
              <a:rPr lang="en-US" dirty="0" smtClean="0"/>
              <a:t>Editing the schema</a:t>
            </a:r>
            <a:endParaRPr lang="en-US" dirty="0"/>
          </a:p>
        </p:txBody>
      </p:sp>
      <p:pic>
        <p:nvPicPr>
          <p:cNvPr id="35" name="Content Placeholder 4" descr="Dataset__Test_Dataset___salesforce_com_-_Enterprise_Edition.png"/>
          <p:cNvPicPr>
            <a:picLocks noGrp="1" noChangeAspect="1"/>
          </p:cNvPicPr>
          <p:nvPr>
            <p:ph idx="1"/>
          </p:nvPr>
        </p:nvPicPr>
        <p:blipFill>
          <a:blip r:embed="rId3">
            <a:extLst>
              <a:ext uri="{28A0092B-C50C-407E-A947-70E740481C1C}">
                <a14:useLocalDpi xmlns:a14="http://schemas.microsoft.com/office/drawing/2010/main" val="0"/>
              </a:ext>
            </a:extLst>
          </a:blip>
          <a:srcRect t="-34801" b="-34801"/>
          <a:stretch>
            <a:fillRect/>
          </a:stretch>
        </p:blipFill>
        <p:spPr>
          <a:xfrm>
            <a:off x="2201953" y="3820700"/>
            <a:ext cx="8312150" cy="3275573"/>
          </a:xfrm>
        </p:spPr>
      </p:pic>
      <p:sp>
        <p:nvSpPr>
          <p:cNvPr id="36" name="Content Placeholder 3"/>
          <p:cNvSpPr txBox="1">
            <a:spLocks/>
          </p:cNvSpPr>
          <p:nvPr/>
        </p:nvSpPr>
        <p:spPr>
          <a:xfrm>
            <a:off x="338329" y="1601726"/>
            <a:ext cx="5866039" cy="2375134"/>
          </a:xfrm>
          <a:prstGeom prst="rect">
            <a:avLst/>
          </a:prstGeom>
        </p:spPr>
        <p:txBody>
          <a:bodyPr vert="horz" lIns="9144" tIns="0" rIns="0" bIns="0" rtlCol="0">
            <a:noAutofit/>
          </a:bodyPr>
          <a:lstStyle>
            <a:lvl1pPr marL="0" indent="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2000" kern="1200" spc="0" baseline="0">
                <a:solidFill>
                  <a:schemeClr val="bg1"/>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800" kern="1200" spc="0" baseline="0">
                <a:solidFill>
                  <a:schemeClr val="bg1"/>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buClr>
              <a:buSzPct val="100000"/>
              <a:buFont typeface="Arial" panose="020B0604020202020204" pitchFamily="34" charset="0"/>
              <a:buChar char="​"/>
              <a:defRPr lang="en-US" sz="1000" kern="1200" spc="0" baseline="0">
                <a:solidFill>
                  <a:schemeClr val="bg1"/>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381000">
              <a:spcBef>
                <a:spcPts val="0"/>
              </a:spcBef>
              <a:buClr>
                <a:schemeClr val="dk1"/>
              </a:buClr>
              <a:buFont typeface="Arial"/>
              <a:buChar char="●"/>
            </a:pPr>
            <a:r>
              <a:rPr lang="en" dirty="0" smtClean="0">
                <a:solidFill>
                  <a:schemeClr val="accent2"/>
                </a:solidFill>
              </a:rPr>
              <a:t>Verify Type</a:t>
            </a:r>
          </a:p>
          <a:p>
            <a:pPr marL="688975" lvl="1" indent="-381000">
              <a:spcBef>
                <a:spcPts val="0"/>
              </a:spcBef>
              <a:buClr>
                <a:schemeClr val="dk1"/>
              </a:buClr>
              <a:buFont typeface="Arial"/>
              <a:buChar char="●"/>
            </a:pPr>
            <a:r>
              <a:rPr lang="en" dirty="0" smtClean="0">
                <a:solidFill>
                  <a:schemeClr val="accent2"/>
                </a:solidFill>
              </a:rPr>
              <a:t>Text – Dimension</a:t>
            </a:r>
          </a:p>
          <a:p>
            <a:pPr marL="688975" lvl="1" indent="-381000">
              <a:spcBef>
                <a:spcPts val="0"/>
              </a:spcBef>
              <a:buClr>
                <a:schemeClr val="dk1"/>
              </a:buClr>
              <a:buFont typeface="Arial"/>
              <a:buChar char="●"/>
            </a:pPr>
            <a:r>
              <a:rPr lang="en" dirty="0" smtClean="0">
                <a:solidFill>
                  <a:schemeClr val="accent2"/>
                </a:solidFill>
              </a:rPr>
              <a:t>Date – Date dimension</a:t>
            </a:r>
          </a:p>
          <a:p>
            <a:pPr marL="688975" lvl="1" indent="-381000">
              <a:spcBef>
                <a:spcPts val="0"/>
              </a:spcBef>
              <a:buClr>
                <a:schemeClr val="dk1"/>
              </a:buClr>
              <a:buFont typeface="Arial"/>
              <a:buChar char="●"/>
            </a:pPr>
            <a:r>
              <a:rPr lang="en" dirty="0" smtClean="0">
                <a:solidFill>
                  <a:schemeClr val="accent2"/>
                </a:solidFill>
              </a:rPr>
              <a:t>Numeric – Fact</a:t>
            </a:r>
          </a:p>
          <a:p>
            <a:pPr marL="457200" indent="-381000">
              <a:spcBef>
                <a:spcPts val="0"/>
              </a:spcBef>
              <a:buClr>
                <a:schemeClr val="dk1"/>
              </a:buClr>
              <a:buFont typeface="Arial"/>
              <a:buChar char="●"/>
            </a:pPr>
            <a:r>
              <a:rPr lang="en" dirty="0" smtClean="0">
                <a:solidFill>
                  <a:schemeClr val="accent2"/>
                </a:solidFill>
              </a:rPr>
              <a:t>Change Format</a:t>
            </a:r>
          </a:p>
          <a:p>
            <a:pPr marL="688975" lvl="1" indent="-381000">
              <a:spcBef>
                <a:spcPts val="0"/>
              </a:spcBef>
              <a:buClr>
                <a:schemeClr val="dk1"/>
              </a:buClr>
              <a:buFont typeface="Arial"/>
              <a:buChar char="●"/>
            </a:pPr>
            <a:r>
              <a:rPr lang="en" dirty="0" smtClean="0">
                <a:solidFill>
                  <a:schemeClr val="accent2"/>
                </a:solidFill>
              </a:rPr>
              <a:t>Numeric – Example: $#,##0.00 ($1,230.00)</a:t>
            </a:r>
          </a:p>
          <a:p>
            <a:pPr marL="688975" lvl="1" indent="-381000">
              <a:spcBef>
                <a:spcPts val="0"/>
              </a:spcBef>
              <a:buClr>
                <a:schemeClr val="dk1"/>
              </a:buClr>
              <a:buFont typeface="Arial"/>
              <a:buChar char="●"/>
            </a:pPr>
            <a:r>
              <a:rPr lang="en" dirty="0" smtClean="0">
                <a:solidFill>
                  <a:schemeClr val="accent2"/>
                </a:solidFill>
              </a:rPr>
              <a:t>Date – Example: MM/dd/yyyy (09/14/2015)</a:t>
            </a:r>
            <a:endParaRPr lang="en" dirty="0">
              <a:solidFill>
                <a:schemeClr val="accent2"/>
              </a:solidFill>
            </a:endParaRPr>
          </a:p>
        </p:txBody>
      </p:sp>
      <p:pic>
        <p:nvPicPr>
          <p:cNvPr id="37" name="Picture 36" descr="Icon-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5424" y="515919"/>
            <a:ext cx="3175022" cy="3175022"/>
          </a:xfrm>
          <a:prstGeom prst="rect">
            <a:avLst/>
          </a:prstGeom>
        </p:spPr>
      </p:pic>
    </p:spTree>
    <p:extLst>
      <p:ext uri="{BB962C8B-B14F-4D97-AF65-F5344CB8AC3E}">
        <p14:creationId xmlns:p14="http://schemas.microsoft.com/office/powerpoint/2010/main" val="411760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SOQL Wave – Metadata Multi-edit</a:t>
            </a:r>
            <a:endParaRPr lang="en-US" dirty="0"/>
          </a:p>
        </p:txBody>
      </p:sp>
      <p:sp>
        <p:nvSpPr>
          <p:cNvPr id="3" name="Text Placeholder 2"/>
          <p:cNvSpPr>
            <a:spLocks noGrp="1"/>
          </p:cNvSpPr>
          <p:nvPr>
            <p:ph type="body" sz="quarter" idx="16"/>
          </p:nvPr>
        </p:nvSpPr>
        <p:spPr/>
        <p:txBody>
          <a:bodyPr/>
          <a:lstStyle/>
          <a:p>
            <a:r>
              <a:rPr lang="en-US" dirty="0" smtClean="0"/>
              <a:t>Editing more than one metadata entity at once</a:t>
            </a:r>
            <a:endParaRPr lang="en-US" dirty="0"/>
          </a:p>
        </p:txBody>
      </p:sp>
      <p:pic>
        <p:nvPicPr>
          <p:cNvPr id="6" name="Content Placeholder 5" descr="salesforce_com_-_Enterprise_Edition.png"/>
          <p:cNvPicPr>
            <a:picLocks noGrp="1" noChangeAspect="1"/>
          </p:cNvPicPr>
          <p:nvPr>
            <p:ph idx="1"/>
          </p:nvPr>
        </p:nvPicPr>
        <p:blipFill>
          <a:blip r:embed="rId2">
            <a:extLst>
              <a:ext uri="{28A0092B-C50C-407E-A947-70E740481C1C}">
                <a14:useLocalDpi xmlns:a14="http://schemas.microsoft.com/office/drawing/2010/main" val="0"/>
              </a:ext>
            </a:extLst>
          </a:blip>
          <a:srcRect t="-44973" b="-44973"/>
          <a:stretch>
            <a:fillRect/>
          </a:stretch>
        </p:blipFill>
        <p:spPr>
          <a:xfrm>
            <a:off x="1389739" y="2434575"/>
            <a:ext cx="9467906" cy="3815728"/>
          </a:xfrm>
        </p:spPr>
      </p:pic>
      <p:sp>
        <p:nvSpPr>
          <p:cNvPr id="7" name="Content Placeholder 3"/>
          <p:cNvSpPr txBox="1">
            <a:spLocks/>
          </p:cNvSpPr>
          <p:nvPr/>
        </p:nvSpPr>
        <p:spPr>
          <a:xfrm>
            <a:off x="338329" y="1601726"/>
            <a:ext cx="5689069" cy="1250786"/>
          </a:xfrm>
          <a:prstGeom prst="rect">
            <a:avLst/>
          </a:prstGeom>
        </p:spPr>
        <p:txBody>
          <a:bodyPr vert="horz" lIns="9144" tIns="0" rIns="0" bIns="0" rtlCol="0">
            <a:noAutofit/>
          </a:bodyPr>
          <a:lstStyle>
            <a:lvl1pPr marL="0" indent="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2000" kern="1200" spc="0" baseline="0">
                <a:solidFill>
                  <a:schemeClr val="bg1"/>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800" kern="1200" spc="0" baseline="0">
                <a:solidFill>
                  <a:schemeClr val="bg1"/>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buClr>
              <a:buSzPct val="100000"/>
              <a:buFont typeface="Arial" panose="020B0604020202020204" pitchFamily="34" charset="0"/>
              <a:buChar char="​"/>
              <a:defRPr lang="en-US" sz="1000" kern="1200" spc="0" baseline="0">
                <a:solidFill>
                  <a:schemeClr val="bg1"/>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381000">
              <a:spcBef>
                <a:spcPts val="0"/>
              </a:spcBef>
              <a:buClr>
                <a:schemeClr val="dk1"/>
              </a:buClr>
              <a:buFont typeface="Arial"/>
              <a:buChar char="●"/>
            </a:pPr>
            <a:r>
              <a:rPr lang="en" dirty="0" smtClean="0"/>
              <a:t>Quick way to edit the entire schema at once</a:t>
            </a:r>
          </a:p>
          <a:p>
            <a:pPr marL="457200" indent="-381000">
              <a:spcBef>
                <a:spcPts val="0"/>
              </a:spcBef>
              <a:buClr>
                <a:schemeClr val="dk1"/>
              </a:buClr>
              <a:buFont typeface="Arial"/>
              <a:buChar char="●"/>
            </a:pPr>
            <a:r>
              <a:rPr lang="en" dirty="0" smtClean="0"/>
              <a:t>Standard Salesforce.com multi-edit screen</a:t>
            </a:r>
            <a:endParaRPr lang="en" dirty="0"/>
          </a:p>
        </p:txBody>
      </p:sp>
    </p:spTree>
    <p:extLst>
      <p:ext uri="{BB962C8B-B14F-4D97-AF65-F5344CB8AC3E}">
        <p14:creationId xmlns:p14="http://schemas.microsoft.com/office/powerpoint/2010/main" val="169735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Execution &amp; Monitoring</a:t>
            </a:r>
            <a:endParaRPr lang="en-US" dirty="0"/>
          </a:p>
        </p:txBody>
      </p:sp>
      <p:sp>
        <p:nvSpPr>
          <p:cNvPr id="3" name="Text Placeholder 2"/>
          <p:cNvSpPr>
            <a:spLocks noGrp="1"/>
          </p:cNvSpPr>
          <p:nvPr>
            <p:ph type="body" sz="quarter" idx="16"/>
          </p:nvPr>
        </p:nvSpPr>
        <p:spPr/>
        <p:txBody>
          <a:bodyPr/>
          <a:lstStyle/>
          <a:p>
            <a:r>
              <a:rPr lang="en-US" dirty="0" smtClean="0"/>
              <a:t>Checking the progress in SOQL Wave</a:t>
            </a:r>
            <a:endParaRPr lang="en-US" dirty="0"/>
          </a:p>
        </p:txBody>
      </p:sp>
      <p:pic>
        <p:nvPicPr>
          <p:cNvPr id="5" name="Content Placeholder 4" descr="Dataset__Test_Dataset___salesforce_com_-_Enterprise_Edi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602" b="-1602"/>
          <a:stretch/>
        </p:blipFill>
        <p:spPr>
          <a:xfrm>
            <a:off x="338329" y="4309999"/>
            <a:ext cx="11517123" cy="1488720"/>
          </a:xfrm>
        </p:spPr>
      </p:pic>
      <p:sp>
        <p:nvSpPr>
          <p:cNvPr id="7" name="Content Placeholder 3"/>
          <p:cNvSpPr txBox="1">
            <a:spLocks/>
          </p:cNvSpPr>
          <p:nvPr/>
        </p:nvSpPr>
        <p:spPr>
          <a:xfrm>
            <a:off x="338329" y="1601726"/>
            <a:ext cx="5866039" cy="2375134"/>
          </a:xfrm>
          <a:prstGeom prst="rect">
            <a:avLst/>
          </a:prstGeom>
        </p:spPr>
        <p:txBody>
          <a:bodyPr vert="horz" lIns="9144" tIns="0" rIns="0" bIns="0" rtlCol="0">
            <a:noAutofit/>
          </a:bodyPr>
          <a:lstStyle>
            <a:lvl1pPr marL="0" indent="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2000" kern="1200" spc="0" baseline="0">
                <a:solidFill>
                  <a:schemeClr val="bg1"/>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800" kern="1200" spc="0" baseline="0">
                <a:solidFill>
                  <a:schemeClr val="bg1"/>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buClr>
              <a:buSzPct val="100000"/>
              <a:buFont typeface="Arial" panose="020B0604020202020204" pitchFamily="34" charset="0"/>
              <a:buChar char="​"/>
              <a:defRPr lang="en-US" sz="1000" kern="1200" spc="0" baseline="0">
                <a:solidFill>
                  <a:schemeClr val="bg1"/>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381000">
              <a:spcBef>
                <a:spcPts val="0"/>
              </a:spcBef>
              <a:buClr>
                <a:schemeClr val="dk1"/>
              </a:buClr>
              <a:buFont typeface="Arial"/>
              <a:buChar char="●"/>
            </a:pPr>
            <a:r>
              <a:rPr lang="en" dirty="0" smtClean="0"/>
              <a:t>Upload status</a:t>
            </a:r>
          </a:p>
          <a:p>
            <a:pPr marL="688975" lvl="1" indent="-381000">
              <a:spcBef>
                <a:spcPts val="0"/>
              </a:spcBef>
              <a:buClr>
                <a:schemeClr val="dk1"/>
              </a:buClr>
              <a:buFont typeface="Arial"/>
              <a:buChar char="●"/>
            </a:pPr>
            <a:r>
              <a:rPr lang="en" dirty="0" smtClean="0"/>
              <a:t>Getting data from objects through External API</a:t>
            </a:r>
          </a:p>
          <a:p>
            <a:pPr marL="688975" lvl="1" indent="-381000">
              <a:spcBef>
                <a:spcPts val="0"/>
              </a:spcBef>
              <a:buClr>
                <a:schemeClr val="dk1"/>
              </a:buClr>
              <a:buFont typeface="Arial"/>
              <a:buChar char="●"/>
            </a:pPr>
            <a:r>
              <a:rPr lang="en" dirty="0" smtClean="0"/>
              <a:t>Live progress bar</a:t>
            </a:r>
          </a:p>
          <a:p>
            <a:pPr marL="688975" lvl="1" indent="-381000">
              <a:spcBef>
                <a:spcPts val="0"/>
              </a:spcBef>
              <a:buClr>
                <a:schemeClr val="dk1"/>
              </a:buClr>
              <a:buFont typeface="Arial"/>
              <a:buChar char="●"/>
            </a:pPr>
            <a:r>
              <a:rPr lang="en" dirty="0" smtClean="0"/>
              <a:t>Visible on dataset screen</a:t>
            </a:r>
          </a:p>
          <a:p>
            <a:pPr marL="457200" indent="-381000">
              <a:spcBef>
                <a:spcPts val="0"/>
              </a:spcBef>
              <a:buClr>
                <a:schemeClr val="dk1"/>
              </a:buClr>
              <a:buFont typeface="Arial"/>
              <a:buChar char="●"/>
            </a:pPr>
            <a:endParaRPr lang="en" dirty="0"/>
          </a:p>
        </p:txBody>
      </p:sp>
      <p:pic>
        <p:nvPicPr>
          <p:cNvPr id="8" name="Picture 7" descr="Icon-Clock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003" y="1390412"/>
            <a:ext cx="1779085" cy="1779085"/>
          </a:xfrm>
          <a:prstGeom prst="rect">
            <a:avLst/>
          </a:prstGeom>
        </p:spPr>
      </p:pic>
    </p:spTree>
    <p:extLst>
      <p:ext uri="{BB962C8B-B14F-4D97-AF65-F5344CB8AC3E}">
        <p14:creationId xmlns:p14="http://schemas.microsoft.com/office/powerpoint/2010/main" val="46760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Execution &amp; </a:t>
            </a:r>
            <a:r>
              <a:rPr lang="en" dirty="0" smtClean="0"/>
              <a:t>Monitoring</a:t>
            </a:r>
            <a:r>
              <a:rPr lang="en-US" dirty="0" smtClean="0"/>
              <a:t> (Cont.)</a:t>
            </a:r>
            <a:endParaRPr lang="en-US" dirty="0"/>
          </a:p>
        </p:txBody>
      </p:sp>
      <p:sp>
        <p:nvSpPr>
          <p:cNvPr id="3" name="Text Placeholder 2"/>
          <p:cNvSpPr>
            <a:spLocks noGrp="1"/>
          </p:cNvSpPr>
          <p:nvPr>
            <p:ph type="body" sz="quarter" idx="16"/>
          </p:nvPr>
        </p:nvSpPr>
        <p:spPr/>
        <p:txBody>
          <a:bodyPr/>
          <a:lstStyle/>
          <a:p>
            <a:r>
              <a:rPr lang="en-US" dirty="0" smtClean="0"/>
              <a:t>Checking the progress in Wave</a:t>
            </a:r>
            <a:endParaRPr lang="en-US" dirty="0"/>
          </a:p>
        </p:txBody>
      </p:sp>
      <p:sp>
        <p:nvSpPr>
          <p:cNvPr id="7" name="Content Placeholder 3"/>
          <p:cNvSpPr txBox="1">
            <a:spLocks/>
          </p:cNvSpPr>
          <p:nvPr/>
        </p:nvSpPr>
        <p:spPr>
          <a:xfrm>
            <a:off x="338329" y="1601726"/>
            <a:ext cx="5866039" cy="2375134"/>
          </a:xfrm>
          <a:prstGeom prst="rect">
            <a:avLst/>
          </a:prstGeom>
        </p:spPr>
        <p:txBody>
          <a:bodyPr vert="horz" lIns="9144" tIns="0" rIns="0" bIns="0" rtlCol="0">
            <a:noAutofit/>
          </a:bodyPr>
          <a:lstStyle>
            <a:lvl1pPr marL="0" indent="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2000" kern="1200" spc="0" baseline="0">
                <a:solidFill>
                  <a:schemeClr val="bg1"/>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800" kern="1200" spc="0" baseline="0">
                <a:solidFill>
                  <a:schemeClr val="bg1"/>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buClr>
              <a:buSzPct val="100000"/>
              <a:buFont typeface="Arial" panose="020B0604020202020204" pitchFamily="34" charset="0"/>
              <a:buChar char="​"/>
              <a:defRPr lang="en-US" sz="1000" kern="1200" spc="0" baseline="0">
                <a:solidFill>
                  <a:schemeClr val="bg1"/>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381000">
              <a:spcBef>
                <a:spcPts val="0"/>
              </a:spcBef>
              <a:buClr>
                <a:schemeClr val="dk1"/>
              </a:buClr>
              <a:buFont typeface="Arial"/>
              <a:buChar char="●"/>
            </a:pPr>
            <a:r>
              <a:rPr lang="en" dirty="0" smtClean="0"/>
              <a:t>Data Monitor</a:t>
            </a:r>
          </a:p>
          <a:p>
            <a:pPr marL="688975" lvl="1" indent="-381000">
              <a:spcBef>
                <a:spcPts val="0"/>
              </a:spcBef>
              <a:buClr>
                <a:schemeClr val="dk1"/>
              </a:buClr>
              <a:buFont typeface="Arial"/>
              <a:buChar char="●"/>
            </a:pPr>
            <a:r>
              <a:rPr lang="en" dirty="0" smtClean="0"/>
              <a:t>Ensure on ‘Jobs View’</a:t>
            </a:r>
          </a:p>
          <a:p>
            <a:pPr marL="688975" lvl="1" indent="-381000">
              <a:spcBef>
                <a:spcPts val="0"/>
              </a:spcBef>
              <a:buClr>
                <a:schemeClr val="dk1"/>
              </a:buClr>
              <a:buFont typeface="Arial"/>
              <a:buChar char="●"/>
            </a:pPr>
            <a:r>
              <a:rPr lang="en" dirty="0" smtClean="0"/>
              <a:t>Find dataset job</a:t>
            </a:r>
          </a:p>
          <a:p>
            <a:pPr marL="688975" lvl="1" indent="-381000">
              <a:spcBef>
                <a:spcPts val="0"/>
              </a:spcBef>
              <a:buClr>
                <a:schemeClr val="dk1"/>
              </a:buClr>
              <a:buFont typeface="Arial"/>
              <a:buChar char="●"/>
            </a:pPr>
            <a:r>
              <a:rPr lang="en" dirty="0" smtClean="0"/>
              <a:t>Status will give info</a:t>
            </a:r>
            <a:endParaRPr lang="en" dirty="0"/>
          </a:p>
        </p:txBody>
      </p:sp>
      <p:pic>
        <p:nvPicPr>
          <p:cNvPr id="6" name="Content Placeholder 5" descr="Analytics___salesforce_com_-_Enterprise_Edition.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72" b="-272"/>
          <a:stretch/>
        </p:blipFill>
        <p:spPr>
          <a:xfrm>
            <a:off x="1285640" y="3320990"/>
            <a:ext cx="8770433" cy="2663748"/>
          </a:xfrm>
        </p:spPr>
      </p:pic>
      <p:pic>
        <p:nvPicPr>
          <p:cNvPr id="9" name="Picture 8" descr="Icon-DocumentAnalyti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041" y="998765"/>
            <a:ext cx="1518819" cy="1518819"/>
          </a:xfrm>
          <a:prstGeom prst="rect">
            <a:avLst/>
          </a:prstGeom>
        </p:spPr>
      </p:pic>
    </p:spTree>
    <p:extLst>
      <p:ext uri="{BB962C8B-B14F-4D97-AF65-F5344CB8AC3E}">
        <p14:creationId xmlns:p14="http://schemas.microsoft.com/office/powerpoint/2010/main" val="136127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a:spLocks noGrp="1"/>
          </p:cNvSpPr>
          <p:nvPr>
            <p:ph type="title"/>
          </p:nvPr>
        </p:nvSpPr>
        <p:spPr>
          <a:xfrm>
            <a:off x="338329" y="90722"/>
            <a:ext cx="11515535" cy="908043"/>
          </a:xfrm>
        </p:spPr>
        <p:txBody>
          <a:bodyPr/>
          <a:lstStyle/>
          <a:p>
            <a:r>
              <a:rPr lang="en-US" dirty="0"/>
              <a:t>SOQL Wave – </a:t>
            </a:r>
            <a:r>
              <a:rPr lang="en-US" dirty="0" smtClean="0"/>
              <a:t>How and Why We Built </a:t>
            </a:r>
            <a:r>
              <a:rPr lang="en-US" dirty="0" smtClean="0"/>
              <a:t>It	</a:t>
            </a:r>
            <a:endParaRPr lang="en-US" dirty="0"/>
          </a:p>
        </p:txBody>
      </p:sp>
      <p:sp>
        <p:nvSpPr>
          <p:cNvPr id="34" name="Text Placeholder 2"/>
          <p:cNvSpPr>
            <a:spLocks noGrp="1"/>
          </p:cNvSpPr>
          <p:nvPr>
            <p:ph type="body" sz="quarter" idx="16"/>
          </p:nvPr>
        </p:nvSpPr>
        <p:spPr>
          <a:xfrm>
            <a:off x="338328" y="1021080"/>
            <a:ext cx="11484864" cy="369332"/>
          </a:xfrm>
        </p:spPr>
        <p:txBody>
          <a:bodyPr/>
          <a:lstStyle/>
          <a:p>
            <a:r>
              <a:rPr lang="en-US" dirty="0" smtClean="0"/>
              <a:t>Assets and Quick Delivery</a:t>
            </a:r>
            <a:endParaRPr lang="en-US" dirty="0"/>
          </a:p>
        </p:txBody>
      </p:sp>
      <p:pic>
        <p:nvPicPr>
          <p:cNvPr id="3" name="Picture 2" descr="icon-people-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8913" y="2197775"/>
            <a:ext cx="2413000" cy="2413000"/>
          </a:xfrm>
          <a:prstGeom prst="rect">
            <a:avLst/>
          </a:prstGeom>
        </p:spPr>
      </p:pic>
      <p:sp>
        <p:nvSpPr>
          <p:cNvPr id="9" name="Content Placeholder 3"/>
          <p:cNvSpPr txBox="1">
            <a:spLocks/>
          </p:cNvSpPr>
          <p:nvPr/>
        </p:nvSpPr>
        <p:spPr>
          <a:xfrm>
            <a:off x="338329" y="1601726"/>
            <a:ext cx="7344261" cy="3988780"/>
          </a:xfrm>
          <a:prstGeom prst="rect">
            <a:avLst/>
          </a:prstGeom>
        </p:spPr>
        <p:txBody>
          <a:bodyPr vert="horz" lIns="9144" tIns="0" rIns="0" bIns="0" rtlCol="0">
            <a:noAutofit/>
          </a:bodyPr>
          <a:lstStyle>
            <a:lvl1pPr marL="0" indent="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2000" kern="1200" spc="0" baseline="0">
                <a:solidFill>
                  <a:schemeClr val="bg1"/>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800" kern="1200" spc="0" baseline="0">
                <a:solidFill>
                  <a:schemeClr val="bg1"/>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buClr>
              <a:buSzPct val="100000"/>
              <a:buFont typeface="Arial" panose="020B0604020202020204" pitchFamily="34" charset="0"/>
              <a:buChar char="​"/>
              <a:defRPr lang="en-US" sz="1000" kern="1200" spc="0" baseline="0">
                <a:solidFill>
                  <a:schemeClr val="bg1"/>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381000">
              <a:spcBef>
                <a:spcPts val="0"/>
              </a:spcBef>
              <a:buClr>
                <a:schemeClr val="dk1"/>
              </a:buClr>
              <a:buFont typeface="Arial"/>
              <a:buChar char="●"/>
            </a:pPr>
            <a:r>
              <a:rPr lang="en-US" dirty="0" smtClean="0">
                <a:solidFill>
                  <a:schemeClr val="accent2"/>
                </a:solidFill>
              </a:rPr>
              <a:t>How? - Asset Library</a:t>
            </a:r>
          </a:p>
          <a:p>
            <a:pPr marL="688975" lvl="1" indent="-381000">
              <a:spcBef>
                <a:spcPts val="0"/>
              </a:spcBef>
              <a:buClr>
                <a:schemeClr val="dk1"/>
              </a:buClr>
              <a:buFont typeface="Arial"/>
              <a:buChar char="●"/>
            </a:pPr>
            <a:r>
              <a:rPr lang="en-US" dirty="0" smtClean="0">
                <a:solidFill>
                  <a:schemeClr val="accent2"/>
                </a:solidFill>
              </a:rPr>
              <a:t>Over 2300 reusable assets</a:t>
            </a:r>
          </a:p>
          <a:p>
            <a:pPr marL="688975" lvl="1" indent="-381000">
              <a:spcBef>
                <a:spcPts val="0"/>
              </a:spcBef>
              <a:buClr>
                <a:schemeClr val="dk1"/>
              </a:buClr>
              <a:buFont typeface="Arial"/>
              <a:buChar char="●"/>
            </a:pPr>
            <a:r>
              <a:rPr lang="en-US" dirty="0" smtClean="0">
                <a:solidFill>
                  <a:schemeClr val="accent2"/>
                </a:solidFill>
              </a:rPr>
              <a:t>Four assets used for SOQL Wave</a:t>
            </a:r>
          </a:p>
          <a:p>
            <a:pPr marL="977900" lvl="2" indent="-381000">
              <a:spcBef>
                <a:spcPts val="0"/>
              </a:spcBef>
              <a:buClr>
                <a:schemeClr val="dk1"/>
              </a:buClr>
              <a:buFont typeface="Arial"/>
              <a:buChar char="●"/>
            </a:pPr>
            <a:r>
              <a:rPr lang="en-US" dirty="0" smtClean="0">
                <a:solidFill>
                  <a:schemeClr val="accent2"/>
                </a:solidFill>
              </a:rPr>
              <a:t>Tool built within a few days</a:t>
            </a:r>
          </a:p>
          <a:p>
            <a:pPr marL="977900" lvl="2" indent="-381000">
              <a:spcBef>
                <a:spcPts val="0"/>
              </a:spcBef>
              <a:buClr>
                <a:schemeClr val="dk1"/>
              </a:buClr>
              <a:buFont typeface="Arial"/>
              <a:buChar char="●"/>
            </a:pPr>
            <a:r>
              <a:rPr lang="en-US" dirty="0" smtClean="0">
                <a:solidFill>
                  <a:schemeClr val="accent2"/>
                </a:solidFill>
              </a:rPr>
              <a:t>Shared in library for future use</a:t>
            </a:r>
          </a:p>
          <a:p>
            <a:pPr marL="457200" indent="-381000">
              <a:spcBef>
                <a:spcPts val="0"/>
              </a:spcBef>
              <a:buClr>
                <a:schemeClr val="dk1"/>
              </a:buClr>
              <a:buFont typeface="Arial"/>
              <a:buChar char="●"/>
            </a:pPr>
            <a:r>
              <a:rPr lang="en-US" dirty="0" smtClean="0">
                <a:solidFill>
                  <a:schemeClr val="accent2"/>
                </a:solidFill>
              </a:rPr>
              <a:t>Why?- </a:t>
            </a:r>
            <a:r>
              <a:rPr lang="en-US" dirty="0" smtClean="0">
                <a:solidFill>
                  <a:schemeClr val="accent2"/>
                </a:solidFill>
              </a:rPr>
              <a:t>Simple UI to delivery data</a:t>
            </a:r>
          </a:p>
          <a:p>
            <a:pPr marL="688975" lvl="1" indent="-381000">
              <a:spcBef>
                <a:spcPts val="0"/>
              </a:spcBef>
              <a:buClr>
                <a:schemeClr val="dk1"/>
              </a:buClr>
              <a:buFont typeface="Arial"/>
              <a:buChar char="●"/>
            </a:pPr>
            <a:r>
              <a:rPr lang="en-US" dirty="0" smtClean="0">
                <a:solidFill>
                  <a:schemeClr val="accent2"/>
                </a:solidFill>
              </a:rPr>
              <a:t>Getting data into Wave (Earlier releases) required dataflow or JAR file</a:t>
            </a:r>
            <a:endParaRPr lang="en-US" dirty="0">
              <a:solidFill>
                <a:schemeClr val="accent2"/>
              </a:solidFill>
            </a:endParaRPr>
          </a:p>
          <a:p>
            <a:pPr marL="977900" lvl="2" indent="-381000">
              <a:spcBef>
                <a:spcPts val="0"/>
              </a:spcBef>
              <a:buClr>
                <a:schemeClr val="dk1"/>
              </a:buClr>
              <a:buFont typeface="Arial"/>
              <a:buChar char="●"/>
            </a:pPr>
            <a:r>
              <a:rPr lang="en-US" dirty="0" smtClean="0">
                <a:solidFill>
                  <a:schemeClr val="accent2"/>
                </a:solidFill>
              </a:rPr>
              <a:t>Both approaches required detailed knowledge of data</a:t>
            </a:r>
          </a:p>
          <a:p>
            <a:pPr marL="977900" lvl="2" indent="-381000">
              <a:spcBef>
                <a:spcPts val="0"/>
              </a:spcBef>
              <a:buClr>
                <a:schemeClr val="dk1"/>
              </a:buClr>
              <a:buFont typeface="Arial"/>
              <a:buChar char="●"/>
            </a:pPr>
            <a:r>
              <a:rPr lang="en-US" dirty="0" smtClean="0">
                <a:solidFill>
                  <a:schemeClr val="accent2"/>
                </a:solidFill>
              </a:rPr>
              <a:t>Created complexity</a:t>
            </a:r>
          </a:p>
          <a:p>
            <a:pPr marL="688975" lvl="1" indent="-381000">
              <a:spcBef>
                <a:spcPts val="0"/>
              </a:spcBef>
              <a:buClr>
                <a:schemeClr val="dk1"/>
              </a:buClr>
              <a:buFont typeface="Arial"/>
              <a:buChar char="●"/>
            </a:pPr>
            <a:r>
              <a:rPr lang="en-US" dirty="0" smtClean="0">
                <a:solidFill>
                  <a:schemeClr val="accent2"/>
                </a:solidFill>
              </a:rPr>
              <a:t>SOQL Wave made process easy</a:t>
            </a:r>
          </a:p>
          <a:p>
            <a:pPr marL="977900" lvl="2" indent="-381000">
              <a:spcBef>
                <a:spcPts val="0"/>
              </a:spcBef>
              <a:buClr>
                <a:schemeClr val="dk1"/>
              </a:buClr>
              <a:buFont typeface="Arial"/>
              <a:buChar char="●"/>
            </a:pPr>
            <a:r>
              <a:rPr lang="en-US" dirty="0" smtClean="0">
                <a:solidFill>
                  <a:schemeClr val="accent2"/>
                </a:solidFill>
              </a:rPr>
              <a:t>No prior knowledge of data</a:t>
            </a:r>
          </a:p>
          <a:p>
            <a:pPr marL="977900" lvl="2" indent="-381000">
              <a:spcBef>
                <a:spcPts val="0"/>
              </a:spcBef>
              <a:buClr>
                <a:schemeClr val="dk1"/>
              </a:buClr>
              <a:buFont typeface="Arial"/>
              <a:buChar char="●"/>
            </a:pPr>
            <a:r>
              <a:rPr lang="en-US" dirty="0" smtClean="0">
                <a:solidFill>
                  <a:schemeClr val="accent2"/>
                </a:solidFill>
              </a:rPr>
              <a:t>Dataset created in a few clicks</a:t>
            </a:r>
          </a:p>
        </p:txBody>
      </p:sp>
    </p:spTree>
    <p:extLst>
      <p:ext uri="{BB962C8B-B14F-4D97-AF65-F5344CB8AC3E}">
        <p14:creationId xmlns:p14="http://schemas.microsoft.com/office/powerpoint/2010/main" val="345782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and Package Link</a:t>
            </a:r>
            <a:endParaRPr lang="en-US" dirty="0"/>
          </a:p>
        </p:txBody>
      </p:sp>
      <p:sp>
        <p:nvSpPr>
          <p:cNvPr id="3" name="Text Placeholder 2"/>
          <p:cNvSpPr>
            <a:spLocks noGrp="1"/>
          </p:cNvSpPr>
          <p:nvPr>
            <p:ph type="body" sz="quarter" idx="16"/>
          </p:nvPr>
        </p:nvSpPr>
        <p:spPr/>
        <p:txBody>
          <a:bodyPr/>
          <a:lstStyle/>
          <a:p>
            <a:r>
              <a:rPr lang="en-US" dirty="0" smtClean="0"/>
              <a:t>Where to get more information</a:t>
            </a:r>
            <a:endParaRPr lang="en-US" dirty="0"/>
          </a:p>
        </p:txBody>
      </p:sp>
      <p:sp>
        <p:nvSpPr>
          <p:cNvPr id="4" name="Content Placeholder 3"/>
          <p:cNvSpPr>
            <a:spLocks noGrp="1"/>
          </p:cNvSpPr>
          <p:nvPr>
            <p:ph idx="1"/>
          </p:nvPr>
        </p:nvSpPr>
        <p:spPr/>
        <p:txBody>
          <a:bodyPr/>
          <a:lstStyle/>
          <a:p>
            <a:pPr marL="342900" indent="-342900">
              <a:buFont typeface="Arial"/>
              <a:buChar char="•"/>
            </a:pPr>
            <a:r>
              <a:rPr lang="en-US" dirty="0" err="1" smtClean="0"/>
              <a:t>GitHub</a:t>
            </a:r>
            <a:r>
              <a:rPr lang="en-US" dirty="0" smtClean="0"/>
              <a:t>:   https</a:t>
            </a:r>
            <a:r>
              <a:rPr lang="en-US" dirty="0"/>
              <a:t>://github.com/Appirio/SOQL-Wave/</a:t>
            </a:r>
            <a:r>
              <a:rPr lang="en-US" dirty="0" smtClean="0"/>
              <a:t>wiki</a:t>
            </a:r>
          </a:p>
          <a:p>
            <a:pPr marL="574675" lvl="1" indent="-342900">
              <a:buFont typeface="Arial"/>
              <a:buChar char="•"/>
            </a:pPr>
            <a:r>
              <a:rPr lang="en-US" dirty="0" smtClean="0"/>
              <a:t>Installation Guide</a:t>
            </a:r>
          </a:p>
          <a:p>
            <a:pPr marL="574675" lvl="1" indent="-342900">
              <a:buFont typeface="Arial"/>
              <a:buChar char="•"/>
            </a:pPr>
            <a:r>
              <a:rPr lang="en-US" dirty="0" smtClean="0"/>
              <a:t>Documentation specific to SOQL Wave</a:t>
            </a:r>
          </a:p>
          <a:p>
            <a:pPr marL="574675" lvl="1" indent="-342900">
              <a:buFont typeface="Arial"/>
              <a:buChar char="•"/>
            </a:pPr>
            <a:r>
              <a:rPr lang="en-US" dirty="0" smtClean="0"/>
              <a:t>Examples</a:t>
            </a:r>
          </a:p>
          <a:p>
            <a:pPr marL="574675" lvl="1" indent="-342900">
              <a:buFont typeface="Arial"/>
              <a:buChar char="•"/>
            </a:pPr>
            <a:r>
              <a:rPr lang="en-US" dirty="0" smtClean="0"/>
              <a:t>Unmanaged package link</a:t>
            </a:r>
          </a:p>
          <a:p>
            <a:pPr marL="342900" indent="-342900">
              <a:buFont typeface="Arial"/>
              <a:buChar char="•"/>
            </a:pPr>
            <a:r>
              <a:rPr lang="en-US" dirty="0" smtClean="0"/>
              <a:t>Wave </a:t>
            </a:r>
            <a:r>
              <a:rPr lang="en-US" dirty="0"/>
              <a:t>Metadata Documentation:  https://resources.docs.salesforce.com/sfdc/pdf/</a:t>
            </a:r>
            <a:r>
              <a:rPr lang="en-US" dirty="0" smtClean="0"/>
              <a:t>bi_dev_guide_ext_data_format.pdf</a:t>
            </a:r>
          </a:p>
          <a:p>
            <a:pPr marL="574675" lvl="1" indent="-342900">
              <a:buFont typeface="Arial"/>
              <a:buChar char="•"/>
            </a:pPr>
            <a:r>
              <a:rPr lang="en-US" dirty="0" smtClean="0"/>
              <a:t>Metadata documentation</a:t>
            </a:r>
          </a:p>
          <a:p>
            <a:pPr marL="574675" lvl="1" indent="-342900">
              <a:buFont typeface="Arial"/>
              <a:buChar char="•"/>
            </a:pPr>
            <a:r>
              <a:rPr lang="en-US" dirty="0" smtClean="0"/>
              <a:t>Date/Numeric format options</a:t>
            </a:r>
            <a:endParaRPr lang="en-US" dirty="0"/>
          </a:p>
          <a:p>
            <a:endParaRPr lang="en-US" dirty="0"/>
          </a:p>
        </p:txBody>
      </p:sp>
      <p:pic>
        <p:nvPicPr>
          <p:cNvPr id="5" name="Picture 4" descr="Icon-WordDocumen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5063" y="1198355"/>
            <a:ext cx="1924833" cy="1924833"/>
          </a:xfrm>
          <a:prstGeom prst="rect">
            <a:avLst/>
          </a:prstGeom>
        </p:spPr>
      </p:pic>
    </p:spTree>
    <p:extLst>
      <p:ext uri="{BB962C8B-B14F-4D97-AF65-F5344CB8AC3E}">
        <p14:creationId xmlns:p14="http://schemas.microsoft.com/office/powerpoint/2010/main" val="79007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pirio-Logo_Stacked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248" y="1634467"/>
            <a:ext cx="3799656" cy="2631261"/>
          </a:xfrm>
          <a:prstGeom prst="rect">
            <a:avLst/>
          </a:prstGeom>
        </p:spPr>
      </p:pic>
      <p:pic>
        <p:nvPicPr>
          <p:cNvPr id="8" name="Picture 7" descr="Salesforce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65" y="1440111"/>
            <a:ext cx="4308053" cy="3015637"/>
          </a:xfrm>
          <a:prstGeom prst="rect">
            <a:avLst/>
          </a:prstGeom>
        </p:spPr>
      </p:pic>
      <p:sp>
        <p:nvSpPr>
          <p:cNvPr id="9" name="Title 8"/>
          <p:cNvSpPr>
            <a:spLocks noGrp="1"/>
          </p:cNvSpPr>
          <p:nvPr>
            <p:ph type="ctrTitle"/>
          </p:nvPr>
        </p:nvSpPr>
        <p:spPr>
          <a:xfrm>
            <a:off x="360362" y="4903404"/>
            <a:ext cx="11482388" cy="1117786"/>
          </a:xfrm>
        </p:spPr>
        <p:txBody>
          <a:bodyPr/>
          <a:lstStyle/>
          <a:p>
            <a:pPr algn="ctr"/>
            <a:r>
              <a:rPr lang="en-US" dirty="0" smtClean="0"/>
              <a:t>Thank you!</a:t>
            </a:r>
            <a:endParaRPr lang="en-US" dirty="0"/>
          </a:p>
        </p:txBody>
      </p:sp>
    </p:spTree>
    <p:extLst>
      <p:ext uri="{BB962C8B-B14F-4D97-AF65-F5344CB8AC3E}">
        <p14:creationId xmlns:p14="http://schemas.microsoft.com/office/powerpoint/2010/main" val="40787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38327" y="1283368"/>
            <a:ext cx="11515535" cy="4938976"/>
          </a:xfrm>
        </p:spPr>
        <p:txBody>
          <a:bodyPr/>
          <a:lstStyle/>
          <a:p>
            <a:pPr>
              <a:lnSpc>
                <a:spcPct val="100000"/>
              </a:lnSpc>
            </a:pPr>
            <a:r>
              <a:rPr lang="en-US" sz="1400" dirty="0" smtClean="0"/>
              <a:t>Safe harbor statement under the Private Securities Litigation Reform Act of 1995:</a:t>
            </a:r>
          </a:p>
          <a:p>
            <a:pPr>
              <a:lnSpc>
                <a:spcPct val="100000"/>
              </a:lnSpc>
            </a:pPr>
            <a:r>
              <a:rPr lang="en-US" sz="1400" dirty="0" smtClean="0"/>
              <a:t>This presentation may contain forward-looking statements that involve risks, uncertainties, and assumptions. If any such uncertainties materialize or if any of the assumptions proves incorrect, the results of </a:t>
            </a:r>
            <a:r>
              <a:rPr lang="en-US" sz="1400" dirty="0" err="1" smtClean="0"/>
              <a:t>salesforce.com</a:t>
            </a:r>
            <a:r>
              <a:rPr lang="en-US" sz="1400" dirty="0" smtClean="0"/>
              <a:t>, </a:t>
            </a:r>
            <a:r>
              <a:rPr lang="en-US" sz="1400" dirty="0" err="1" smtClean="0"/>
              <a:t>inc.</a:t>
            </a:r>
            <a:r>
              <a:rPr lang="en-US" sz="1400" dirty="0" smtClean="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lnSpc>
                <a:spcPct val="100000"/>
              </a:lnSpc>
            </a:pPr>
            <a:r>
              <a:rPr lang="en-US" sz="1400" dirty="0" smtClean="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400" dirty="0" err="1" smtClean="0"/>
              <a:t>salesforce.com</a:t>
            </a:r>
            <a:r>
              <a:rPr lang="en-US" sz="1400" dirty="0" smtClean="0"/>
              <a:t> products, and utilization and selling to larger enterprise customers. Further information on potential factors that could affect the financial results of </a:t>
            </a:r>
            <a:r>
              <a:rPr lang="en-US" sz="1400" dirty="0" err="1" smtClean="0"/>
              <a:t>salesforce.com</a:t>
            </a:r>
            <a:r>
              <a:rPr lang="en-US" sz="1400" dirty="0" smtClean="0"/>
              <a:t>, </a:t>
            </a:r>
            <a:r>
              <a:rPr lang="en-US" sz="1400" dirty="0" err="1" smtClean="0"/>
              <a:t>inc.</a:t>
            </a:r>
            <a:r>
              <a:rPr lang="en-US" sz="1400" dirty="0" smtClean="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lnSpc>
                <a:spcPct val="100000"/>
              </a:lnSpc>
            </a:pPr>
            <a:r>
              <a:rPr lang="en-US" sz="1400" dirty="0" smtClean="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400" dirty="0" err="1" smtClean="0"/>
              <a:t>Salesforce.com</a:t>
            </a:r>
            <a:r>
              <a:rPr lang="en-US" sz="1400" dirty="0" smtClean="0"/>
              <a:t>, </a:t>
            </a:r>
            <a:r>
              <a:rPr lang="en-US" sz="1400" dirty="0" err="1" smtClean="0"/>
              <a:t>inc.</a:t>
            </a:r>
            <a:r>
              <a:rPr lang="en-US" sz="1400" dirty="0" smtClean="0"/>
              <a:t> assumes no obligation and does not intend to update these forward-looking statements.</a:t>
            </a:r>
          </a:p>
          <a:p>
            <a:pPr>
              <a:lnSpc>
                <a:spcPct val="100000"/>
              </a:lnSpc>
            </a:pPr>
            <a:endParaRPr lang="en-US" sz="1400" dirty="0"/>
          </a:p>
        </p:txBody>
      </p:sp>
      <p:sp>
        <p:nvSpPr>
          <p:cNvPr id="4" name="Title 3"/>
          <p:cNvSpPr>
            <a:spLocks noGrp="1"/>
          </p:cNvSpPr>
          <p:nvPr>
            <p:ph type="title"/>
          </p:nvPr>
        </p:nvSpPr>
        <p:spPr/>
        <p:txBody>
          <a:bodyPr/>
          <a:lstStyle/>
          <a:p>
            <a:r>
              <a:rPr lang="en-US" smtClean="0"/>
              <a:t>Safe Harbor</a:t>
            </a:r>
            <a:endParaRPr lang="en-US" dirty="0"/>
          </a:p>
        </p:txBody>
      </p:sp>
    </p:spTree>
    <p:extLst>
      <p:ext uri="{BB962C8B-B14F-4D97-AF65-F5344CB8AC3E}">
        <p14:creationId xmlns:p14="http://schemas.microsoft.com/office/powerpoint/2010/main" val="384762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pPr marL="457200" lvl="0" indent="-381000">
              <a:spcBef>
                <a:spcPts val="0"/>
              </a:spcBef>
              <a:buClr>
                <a:schemeClr val="dk1"/>
              </a:buClr>
              <a:buFont typeface="Arial"/>
              <a:buChar char="●"/>
            </a:pPr>
            <a:r>
              <a:rPr lang="en" dirty="0"/>
              <a:t>Uses AJAX API instead of an Apex controller </a:t>
            </a:r>
            <a:endParaRPr lang="en-US" dirty="0"/>
          </a:p>
          <a:p>
            <a:pPr marL="457200" lvl="0" indent="-381000">
              <a:spcBef>
                <a:spcPts val="0"/>
              </a:spcBef>
              <a:buClr>
                <a:schemeClr val="dk1"/>
              </a:buClr>
              <a:buFont typeface="Arial"/>
              <a:buChar char="●"/>
            </a:pPr>
            <a:r>
              <a:rPr lang="en" dirty="0"/>
              <a:t>Results appear in an HTML table.</a:t>
            </a:r>
          </a:p>
          <a:p>
            <a:pPr marL="457200" lvl="0" indent="-381000">
              <a:spcBef>
                <a:spcPts val="0"/>
              </a:spcBef>
              <a:buClr>
                <a:schemeClr val="dk1"/>
              </a:buClr>
              <a:buFont typeface="Arial"/>
              <a:buChar char="●"/>
            </a:pPr>
            <a:r>
              <a:rPr lang="en" dirty="0"/>
              <a:t>SELECT * syntax.</a:t>
            </a:r>
            <a:endParaRPr lang="en-US" dirty="0"/>
          </a:p>
          <a:p>
            <a:pPr marL="457200" lvl="0" indent="-381000">
              <a:spcBef>
                <a:spcPts val="0"/>
              </a:spcBef>
              <a:buClr>
                <a:schemeClr val="dk1"/>
              </a:buClr>
              <a:buFont typeface="Arial"/>
              <a:buChar char="●"/>
            </a:pPr>
            <a:r>
              <a:rPr lang="en" dirty="0"/>
              <a:t>Supports the DESC command.</a:t>
            </a:r>
            <a:endParaRPr lang="en-US" dirty="0"/>
          </a:p>
          <a:p>
            <a:pPr marL="457200" lvl="0" indent="-381000">
              <a:spcBef>
                <a:spcPts val="0"/>
              </a:spcBef>
              <a:buClr>
                <a:schemeClr val="dk1"/>
              </a:buClr>
              <a:buFont typeface="Arial"/>
              <a:buChar char="●"/>
            </a:pPr>
            <a:r>
              <a:rPr lang="en" dirty="0"/>
              <a:t>Supports LIST OBJECTS to see a list of all </a:t>
            </a:r>
            <a:r>
              <a:rPr lang="en-US" dirty="0"/>
              <a:t/>
            </a:r>
            <a:br>
              <a:rPr lang="en-US" dirty="0"/>
            </a:br>
            <a:r>
              <a:rPr lang="en" dirty="0"/>
              <a:t>sobjects. </a:t>
            </a:r>
            <a:endParaRPr lang="en-US" dirty="0"/>
          </a:p>
          <a:p>
            <a:pPr marL="457200" lvl="0" indent="-381000">
              <a:spcBef>
                <a:spcPts val="0"/>
              </a:spcBef>
              <a:buClr>
                <a:schemeClr val="dk1"/>
              </a:buClr>
              <a:buFont typeface="Arial"/>
              <a:buChar char="●"/>
            </a:pPr>
            <a:r>
              <a:rPr lang="en" dirty="0"/>
              <a:t>Output in CSV format.</a:t>
            </a:r>
            <a:endParaRPr lang="en-US" dirty="0"/>
          </a:p>
          <a:p>
            <a:pPr marL="457200" lvl="0" indent="-381000">
              <a:spcBef>
                <a:spcPts val="0"/>
              </a:spcBef>
              <a:buClr>
                <a:schemeClr val="dk1"/>
              </a:buClr>
              <a:buFont typeface="Arial"/>
              <a:buChar char="●"/>
            </a:pPr>
            <a:r>
              <a:rPr lang="en" dirty="0"/>
              <a:t>Relational-type style - joined fields </a:t>
            </a:r>
            <a:r>
              <a:rPr lang="en-US" dirty="0"/>
              <a:t>show </a:t>
            </a:r>
            <a:br>
              <a:rPr lang="en-US" dirty="0"/>
            </a:br>
            <a:r>
              <a:rPr lang="en-US" dirty="0"/>
              <a:t>actual data</a:t>
            </a:r>
          </a:p>
          <a:p>
            <a:endParaRPr lang="en-US" dirty="0"/>
          </a:p>
        </p:txBody>
      </p:sp>
      <p:sp>
        <p:nvSpPr>
          <p:cNvPr id="2" name="Title 1"/>
          <p:cNvSpPr>
            <a:spLocks noGrp="1"/>
          </p:cNvSpPr>
          <p:nvPr>
            <p:ph type="title"/>
          </p:nvPr>
        </p:nvSpPr>
        <p:spPr/>
        <p:txBody>
          <a:bodyPr/>
          <a:lstStyle/>
          <a:p>
            <a:r>
              <a:rPr lang="en" dirty="0"/>
              <a:t>Appirio’s SOQL tool</a:t>
            </a:r>
            <a:endParaRPr lang="en-US" dirty="0"/>
          </a:p>
        </p:txBody>
      </p:sp>
      <p:sp>
        <p:nvSpPr>
          <p:cNvPr id="12" name="Text Placeholder 11"/>
          <p:cNvSpPr>
            <a:spLocks noGrp="1"/>
          </p:cNvSpPr>
          <p:nvPr>
            <p:ph type="body" sz="quarter" idx="16"/>
          </p:nvPr>
        </p:nvSpPr>
        <p:spPr>
          <a:xfrm>
            <a:off x="338328" y="1021080"/>
            <a:ext cx="11484864" cy="892552"/>
          </a:xfrm>
        </p:spPr>
        <p:txBody>
          <a:bodyPr/>
          <a:lstStyle/>
          <a:p>
            <a:r>
              <a:rPr lang="en-US" dirty="0" err="1"/>
              <a:t>VisualForce</a:t>
            </a:r>
            <a:r>
              <a:rPr lang="en-US" dirty="0"/>
              <a:t>/Apex used to run SOQL</a:t>
            </a:r>
          </a:p>
          <a:p>
            <a:endParaRPr lang="en-US" dirty="0"/>
          </a:p>
        </p:txBody>
      </p:sp>
      <p:grpSp>
        <p:nvGrpSpPr>
          <p:cNvPr id="3" name="Group 2"/>
          <p:cNvGrpSpPr/>
          <p:nvPr/>
        </p:nvGrpSpPr>
        <p:grpSpPr>
          <a:xfrm>
            <a:off x="6778208" y="1601724"/>
            <a:ext cx="5006919" cy="3237142"/>
            <a:chOff x="7602688" y="2174522"/>
            <a:chExt cx="3576750" cy="2004214"/>
          </a:xfrm>
        </p:grpSpPr>
        <p:pic>
          <p:nvPicPr>
            <p:cNvPr id="34" name="Picture 33" descr="Page_Editor_-_soq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831" y="2312014"/>
              <a:ext cx="2231756" cy="1601161"/>
            </a:xfrm>
            <a:prstGeom prst="rect">
              <a:avLst/>
            </a:prstGeom>
          </p:spPr>
        </p:pic>
        <p:pic>
          <p:nvPicPr>
            <p:cNvPr id="33" name="Picture 3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02688" y="2174522"/>
              <a:ext cx="3576750" cy="200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63756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283" y="52280"/>
            <a:ext cx="11515535" cy="908043"/>
          </a:xfrm>
        </p:spPr>
        <p:txBody>
          <a:bodyPr/>
          <a:lstStyle/>
          <a:p>
            <a:r>
              <a:rPr lang="en-US" dirty="0" err="1" smtClean="0"/>
              <a:t>Appirio’s</a:t>
            </a:r>
            <a:r>
              <a:rPr lang="en-US" dirty="0" smtClean="0"/>
              <a:t> SOQL Tool (cont.)</a:t>
            </a:r>
            <a:endParaRPr lang="en-US" dirty="0"/>
          </a:p>
        </p:txBody>
      </p:sp>
      <p:sp>
        <p:nvSpPr>
          <p:cNvPr id="3" name="Text Placeholder 2"/>
          <p:cNvSpPr>
            <a:spLocks noGrp="1"/>
          </p:cNvSpPr>
          <p:nvPr>
            <p:ph type="body" sz="quarter" idx="16"/>
          </p:nvPr>
        </p:nvSpPr>
        <p:spPr/>
        <p:txBody>
          <a:bodyPr/>
          <a:lstStyle/>
          <a:p>
            <a:r>
              <a:rPr lang="en-US" dirty="0" smtClean="0"/>
              <a:t>Getting data from </a:t>
            </a:r>
            <a:r>
              <a:rPr lang="en-US" dirty="0" err="1" smtClean="0"/>
              <a:t>Salesforce.com</a:t>
            </a:r>
            <a:endParaRPr lang="en-US" dirty="0"/>
          </a:p>
        </p:txBody>
      </p:sp>
      <p:sp>
        <p:nvSpPr>
          <p:cNvPr id="6" name="Content Placeholder 5"/>
          <p:cNvSpPr>
            <a:spLocks noGrp="1"/>
          </p:cNvSpPr>
          <p:nvPr>
            <p:ph idx="1"/>
          </p:nvPr>
        </p:nvSpPr>
        <p:spPr>
          <a:xfrm>
            <a:off x="338329" y="1601725"/>
            <a:ext cx="3650718" cy="1937888"/>
          </a:xfrm>
        </p:spPr>
        <p:txBody>
          <a:bodyPr/>
          <a:lstStyle/>
          <a:p>
            <a:pPr marL="342900" indent="-342900">
              <a:buFont typeface="Arial"/>
              <a:buChar char="•"/>
            </a:pPr>
            <a:r>
              <a:rPr lang="en-US" dirty="0" smtClean="0"/>
              <a:t>Author SOQL statement</a:t>
            </a:r>
          </a:p>
          <a:p>
            <a:pPr marL="342900" indent="-342900">
              <a:buFont typeface="Arial"/>
              <a:buChar char="•"/>
            </a:pPr>
            <a:r>
              <a:rPr lang="en-US" dirty="0" smtClean="0"/>
              <a:t>Select Options</a:t>
            </a:r>
          </a:p>
          <a:p>
            <a:pPr marL="342900" indent="-342900">
              <a:buFont typeface="Arial"/>
              <a:buChar char="•"/>
            </a:pPr>
            <a:r>
              <a:rPr lang="en-US" dirty="0" smtClean="0"/>
              <a:t>Press ‘Go’</a:t>
            </a:r>
          </a:p>
          <a:p>
            <a:pPr marL="342900" indent="-342900">
              <a:buFont typeface="Arial"/>
              <a:buChar char="•"/>
            </a:pPr>
            <a:endParaRPr lang="en-US" dirty="0"/>
          </a:p>
        </p:txBody>
      </p:sp>
      <p:pic>
        <p:nvPicPr>
          <p:cNvPr id="37" name="Picture 36" descr="SOQL_Query_Tool___salesforce_com_-_Enterprise_Edi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9047" y="1733963"/>
            <a:ext cx="7916771" cy="4380271"/>
          </a:xfrm>
          <a:prstGeom prst="rect">
            <a:avLst/>
          </a:prstGeom>
        </p:spPr>
      </p:pic>
      <p:pic>
        <p:nvPicPr>
          <p:cNvPr id="38" name="Picture 37" descr="Icon-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064" y="3133815"/>
            <a:ext cx="2352657" cy="2352657"/>
          </a:xfrm>
          <a:prstGeom prst="rect">
            <a:avLst/>
          </a:prstGeom>
        </p:spPr>
      </p:pic>
    </p:spTree>
    <p:extLst>
      <p:ext uri="{BB962C8B-B14F-4D97-AF65-F5344CB8AC3E}">
        <p14:creationId xmlns:p14="http://schemas.microsoft.com/office/powerpoint/2010/main" val="336631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External Data API</a:t>
            </a:r>
            <a:endParaRPr lang="en-US" dirty="0"/>
          </a:p>
        </p:txBody>
      </p:sp>
      <p:sp>
        <p:nvSpPr>
          <p:cNvPr id="6" name="Text Placeholder 5"/>
          <p:cNvSpPr>
            <a:spLocks noGrp="1"/>
          </p:cNvSpPr>
          <p:nvPr>
            <p:ph type="body" sz="quarter" idx="16"/>
          </p:nvPr>
        </p:nvSpPr>
        <p:spPr/>
        <p:txBody>
          <a:bodyPr/>
          <a:lstStyle/>
          <a:p>
            <a:r>
              <a:rPr lang="en-US" dirty="0" smtClean="0"/>
              <a:t>Getting data into Wave</a:t>
            </a:r>
            <a:endParaRPr lang="en-US" dirty="0"/>
          </a:p>
        </p:txBody>
      </p:sp>
      <p:pic>
        <p:nvPicPr>
          <p:cNvPr id="4" name="Picture 3" descr="DustinWeaver_graphic_01-01.png"/>
          <p:cNvPicPr>
            <a:picLocks noChangeAspect="1"/>
          </p:cNvPicPr>
          <p:nvPr/>
        </p:nvPicPr>
        <p:blipFill rotWithShape="1">
          <a:blip r:embed="rId2">
            <a:extLst>
              <a:ext uri="{28A0092B-C50C-407E-A947-70E740481C1C}">
                <a14:useLocalDpi xmlns:a14="http://schemas.microsoft.com/office/drawing/2010/main" val="0"/>
              </a:ext>
            </a:extLst>
          </a:blip>
          <a:srcRect t="19831" r="3913" b="31241"/>
          <a:stretch/>
        </p:blipFill>
        <p:spPr>
          <a:xfrm>
            <a:off x="111331" y="1769807"/>
            <a:ext cx="11711861" cy="1780217"/>
          </a:xfrm>
          <a:prstGeom prst="rect">
            <a:avLst/>
          </a:prstGeom>
        </p:spPr>
      </p:pic>
      <p:sp>
        <p:nvSpPr>
          <p:cNvPr id="7" name="TextBox 6"/>
          <p:cNvSpPr txBox="1"/>
          <p:nvPr/>
        </p:nvSpPr>
        <p:spPr>
          <a:xfrm>
            <a:off x="111331" y="3550024"/>
            <a:ext cx="2238153" cy="646331"/>
          </a:xfrm>
          <a:prstGeom prst="rect">
            <a:avLst/>
          </a:prstGeom>
          <a:noFill/>
        </p:spPr>
        <p:txBody>
          <a:bodyPr wrap="square" rtlCol="0">
            <a:spAutoFit/>
          </a:bodyPr>
          <a:lstStyle/>
          <a:p>
            <a:pPr marL="342900" indent="-342900">
              <a:spcBef>
                <a:spcPts val="300"/>
              </a:spcBef>
              <a:spcAft>
                <a:spcPts val="600"/>
              </a:spcAft>
              <a:buFont typeface="Arial"/>
              <a:buChar char="•"/>
            </a:pPr>
            <a:r>
              <a:rPr lang="en-US" dirty="0" smtClean="0">
                <a:solidFill>
                  <a:schemeClr val="accent2"/>
                </a:solidFill>
                <a:latin typeface="Salesforce Sans"/>
                <a:cs typeface="Salesforce Sans"/>
              </a:rPr>
              <a:t>Prepare External Data</a:t>
            </a:r>
          </a:p>
        </p:txBody>
      </p:sp>
      <p:sp>
        <p:nvSpPr>
          <p:cNvPr id="8" name="TextBox 7"/>
          <p:cNvSpPr txBox="1"/>
          <p:nvPr/>
        </p:nvSpPr>
        <p:spPr>
          <a:xfrm>
            <a:off x="2588341" y="3550024"/>
            <a:ext cx="2238153" cy="2377574"/>
          </a:xfrm>
          <a:prstGeom prst="rect">
            <a:avLst/>
          </a:prstGeom>
          <a:noFill/>
        </p:spPr>
        <p:txBody>
          <a:bodyPr wrap="square" rtlCol="0">
            <a:spAutoFit/>
          </a:bodyPr>
          <a:lstStyle/>
          <a:p>
            <a:pPr marL="342900" indent="-342900">
              <a:spcBef>
                <a:spcPts val="300"/>
              </a:spcBef>
              <a:spcAft>
                <a:spcPts val="600"/>
              </a:spcAft>
              <a:buFont typeface="Arial"/>
              <a:buChar char="•"/>
            </a:pPr>
            <a:r>
              <a:rPr lang="en-US" dirty="0" smtClean="0">
                <a:solidFill>
                  <a:schemeClr val="accent2"/>
                </a:solidFill>
                <a:latin typeface="Salesforce Sans"/>
                <a:cs typeface="Salesforce Sans"/>
              </a:rPr>
              <a:t>Create CSV of external data</a:t>
            </a:r>
          </a:p>
          <a:p>
            <a:pPr marL="342900" indent="-342900">
              <a:spcBef>
                <a:spcPts val="300"/>
              </a:spcBef>
              <a:spcAft>
                <a:spcPts val="600"/>
              </a:spcAft>
              <a:buFont typeface="Arial"/>
              <a:buChar char="•"/>
            </a:pPr>
            <a:r>
              <a:rPr lang="en-US" dirty="0" smtClean="0">
                <a:solidFill>
                  <a:schemeClr val="accent2"/>
                </a:solidFill>
                <a:latin typeface="Salesforce Sans"/>
                <a:cs typeface="Salesforce Sans"/>
              </a:rPr>
              <a:t>Create JSON Metadata file</a:t>
            </a:r>
          </a:p>
          <a:p>
            <a:pPr marL="800100" lvl="1" indent="-342900">
              <a:spcBef>
                <a:spcPts val="300"/>
              </a:spcBef>
              <a:spcAft>
                <a:spcPts val="600"/>
              </a:spcAft>
              <a:buFont typeface="Arial"/>
              <a:buChar char="•"/>
            </a:pPr>
            <a:r>
              <a:rPr lang="en-US" dirty="0" smtClean="0">
                <a:solidFill>
                  <a:schemeClr val="accent2"/>
                </a:solidFill>
                <a:latin typeface="Salesforce Sans"/>
                <a:cs typeface="Salesforce Sans"/>
              </a:rPr>
              <a:t>CSV Schema</a:t>
            </a:r>
          </a:p>
          <a:p>
            <a:pPr marL="800100" lvl="1" indent="-342900">
              <a:spcBef>
                <a:spcPts val="300"/>
              </a:spcBef>
              <a:spcAft>
                <a:spcPts val="600"/>
              </a:spcAft>
              <a:buFont typeface="Arial"/>
              <a:buChar char="•"/>
            </a:pPr>
            <a:r>
              <a:rPr lang="en-US" dirty="0" smtClean="0">
                <a:solidFill>
                  <a:schemeClr val="accent2"/>
                </a:solidFill>
                <a:latin typeface="Salesforce Sans"/>
                <a:cs typeface="Salesforce Sans"/>
              </a:rPr>
              <a:t>Security</a:t>
            </a:r>
          </a:p>
        </p:txBody>
      </p:sp>
      <p:sp>
        <p:nvSpPr>
          <p:cNvPr id="9" name="TextBox 8"/>
          <p:cNvSpPr txBox="1"/>
          <p:nvPr/>
        </p:nvSpPr>
        <p:spPr>
          <a:xfrm>
            <a:off x="5187095" y="3550024"/>
            <a:ext cx="2412216" cy="2631490"/>
          </a:xfrm>
          <a:prstGeom prst="rect">
            <a:avLst/>
          </a:prstGeom>
          <a:noFill/>
        </p:spPr>
        <p:txBody>
          <a:bodyPr wrap="square" rtlCol="0">
            <a:spAutoFit/>
          </a:bodyPr>
          <a:lstStyle/>
          <a:p>
            <a:pPr marL="342900" indent="-342900">
              <a:spcBef>
                <a:spcPts val="300"/>
              </a:spcBef>
              <a:spcAft>
                <a:spcPts val="600"/>
              </a:spcAft>
              <a:buFont typeface="Arial"/>
              <a:buChar char="•"/>
            </a:pPr>
            <a:r>
              <a:rPr lang="en-US" dirty="0" smtClean="0">
                <a:solidFill>
                  <a:schemeClr val="accent2"/>
                </a:solidFill>
                <a:latin typeface="Salesforce Sans"/>
                <a:cs typeface="Salesforce Sans"/>
              </a:rPr>
              <a:t>Upload files via </a:t>
            </a:r>
            <a:r>
              <a:rPr lang="en-US" dirty="0" err="1" smtClean="0">
                <a:solidFill>
                  <a:schemeClr val="accent2"/>
                </a:solidFill>
                <a:latin typeface="Salesforce Sans"/>
                <a:cs typeface="Salesforce Sans"/>
              </a:rPr>
              <a:t>Salesforce.com</a:t>
            </a:r>
            <a:r>
              <a:rPr lang="en-US" dirty="0" smtClean="0">
                <a:solidFill>
                  <a:schemeClr val="accent2"/>
                </a:solidFill>
                <a:latin typeface="Salesforce Sans"/>
                <a:cs typeface="Salesforce Sans"/>
              </a:rPr>
              <a:t> API</a:t>
            </a:r>
          </a:p>
          <a:p>
            <a:pPr marL="800100" lvl="1" indent="-342900">
              <a:spcBef>
                <a:spcPts val="300"/>
              </a:spcBef>
              <a:spcAft>
                <a:spcPts val="600"/>
              </a:spcAft>
              <a:buFont typeface="Arial"/>
              <a:buChar char="•"/>
            </a:pPr>
            <a:r>
              <a:rPr lang="en-US" dirty="0" smtClean="0">
                <a:solidFill>
                  <a:schemeClr val="accent2"/>
                </a:solidFill>
                <a:latin typeface="Salesforce Sans"/>
                <a:cs typeface="Salesforce Sans"/>
              </a:rPr>
              <a:t>Base64 encoded</a:t>
            </a:r>
          </a:p>
          <a:p>
            <a:pPr marL="800100" lvl="1" indent="-342900">
              <a:spcBef>
                <a:spcPts val="300"/>
              </a:spcBef>
              <a:spcAft>
                <a:spcPts val="600"/>
              </a:spcAft>
              <a:buFont typeface="Arial"/>
              <a:buChar char="•"/>
            </a:pPr>
            <a:r>
              <a:rPr lang="en-US" dirty="0" smtClean="0">
                <a:solidFill>
                  <a:schemeClr val="accent2"/>
                </a:solidFill>
                <a:latin typeface="Salesforce Sans"/>
                <a:cs typeface="Salesforce Sans"/>
              </a:rPr>
              <a:t>CSV file split into 10MB chunks</a:t>
            </a:r>
          </a:p>
        </p:txBody>
      </p:sp>
      <p:sp>
        <p:nvSpPr>
          <p:cNvPr id="10" name="TextBox 9"/>
          <p:cNvSpPr txBox="1"/>
          <p:nvPr/>
        </p:nvSpPr>
        <p:spPr>
          <a:xfrm>
            <a:off x="7777500" y="3550024"/>
            <a:ext cx="2412216" cy="1200329"/>
          </a:xfrm>
          <a:prstGeom prst="rect">
            <a:avLst/>
          </a:prstGeom>
          <a:noFill/>
        </p:spPr>
        <p:txBody>
          <a:bodyPr wrap="square" rtlCol="0">
            <a:spAutoFit/>
          </a:bodyPr>
          <a:lstStyle/>
          <a:p>
            <a:pPr marL="342900" indent="-342900">
              <a:spcBef>
                <a:spcPts val="300"/>
              </a:spcBef>
              <a:spcAft>
                <a:spcPts val="600"/>
              </a:spcAft>
              <a:buFont typeface="Arial"/>
              <a:buChar char="•"/>
            </a:pPr>
            <a:r>
              <a:rPr lang="en-US" dirty="0" smtClean="0">
                <a:solidFill>
                  <a:schemeClr val="accent2"/>
                </a:solidFill>
                <a:latin typeface="Salesforce Sans"/>
                <a:cs typeface="Salesforce Sans"/>
              </a:rPr>
              <a:t>System job created and creates the dataset</a:t>
            </a:r>
          </a:p>
        </p:txBody>
      </p:sp>
      <p:sp>
        <p:nvSpPr>
          <p:cNvPr id="11" name="TextBox 10"/>
          <p:cNvSpPr txBox="1"/>
          <p:nvPr/>
        </p:nvSpPr>
        <p:spPr>
          <a:xfrm>
            <a:off x="9910333" y="3550024"/>
            <a:ext cx="2278492" cy="369332"/>
          </a:xfrm>
          <a:prstGeom prst="rect">
            <a:avLst/>
          </a:prstGeom>
          <a:noFill/>
        </p:spPr>
        <p:txBody>
          <a:bodyPr wrap="square" rtlCol="0">
            <a:spAutoFit/>
          </a:bodyPr>
          <a:lstStyle/>
          <a:p>
            <a:pPr marL="342900" indent="-342900">
              <a:spcBef>
                <a:spcPts val="300"/>
              </a:spcBef>
              <a:spcAft>
                <a:spcPts val="600"/>
              </a:spcAft>
              <a:buFont typeface="Arial"/>
              <a:buChar char="•"/>
            </a:pPr>
            <a:r>
              <a:rPr lang="en-US" dirty="0" smtClean="0">
                <a:solidFill>
                  <a:schemeClr val="accent2"/>
                </a:solidFill>
                <a:latin typeface="Salesforce Sans"/>
                <a:cs typeface="Salesforce Sans"/>
              </a:rPr>
              <a:t>Dataset created</a:t>
            </a:r>
          </a:p>
        </p:txBody>
      </p:sp>
    </p:spTree>
    <p:extLst>
      <p:ext uri="{BB962C8B-B14F-4D97-AF65-F5344CB8AC3E}">
        <p14:creationId xmlns:p14="http://schemas.microsoft.com/office/powerpoint/2010/main" val="357713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External Data API (</a:t>
            </a:r>
            <a:r>
              <a:rPr lang="en" dirty="0" smtClean="0"/>
              <a:t>cont</a:t>
            </a:r>
            <a:r>
              <a:rPr lang="en-US" dirty="0" smtClean="0"/>
              <a:t>.</a:t>
            </a:r>
            <a:r>
              <a:rPr lang="en" dirty="0" smtClean="0"/>
              <a:t>)</a:t>
            </a:r>
            <a:endParaRPr lang="en-US" dirty="0"/>
          </a:p>
        </p:txBody>
      </p:sp>
      <p:sp>
        <p:nvSpPr>
          <p:cNvPr id="3" name="Text Placeholder 2"/>
          <p:cNvSpPr>
            <a:spLocks noGrp="1"/>
          </p:cNvSpPr>
          <p:nvPr>
            <p:ph type="body" sz="quarter" idx="16"/>
          </p:nvPr>
        </p:nvSpPr>
        <p:spPr/>
        <p:txBody>
          <a:bodyPr/>
          <a:lstStyle/>
          <a:p>
            <a:r>
              <a:rPr lang="en-US" dirty="0" smtClean="0"/>
              <a:t>Objects used for Wave</a:t>
            </a:r>
            <a:endParaRPr lang="en-US" dirty="0"/>
          </a:p>
        </p:txBody>
      </p:sp>
      <p:sp>
        <p:nvSpPr>
          <p:cNvPr id="4" name="Content Placeholder 3"/>
          <p:cNvSpPr>
            <a:spLocks noGrp="1"/>
          </p:cNvSpPr>
          <p:nvPr>
            <p:ph idx="1"/>
          </p:nvPr>
        </p:nvSpPr>
        <p:spPr/>
        <p:txBody>
          <a:bodyPr/>
          <a:lstStyle/>
          <a:p>
            <a:pPr>
              <a:spcBef>
                <a:spcPts val="0"/>
              </a:spcBef>
              <a:buNone/>
            </a:pPr>
            <a:r>
              <a:rPr lang="en" dirty="0"/>
              <a:t>InsightsExternalData- Definition of the Dataset</a:t>
            </a:r>
          </a:p>
          <a:p>
            <a:pPr>
              <a:spcBef>
                <a:spcPts val="0"/>
              </a:spcBef>
              <a:buNone/>
            </a:pPr>
            <a:r>
              <a:rPr lang="en" sz="1600" dirty="0"/>
              <a:t>Key Fields:</a:t>
            </a:r>
          </a:p>
          <a:p>
            <a:pPr marL="285750" indent="-285750">
              <a:spcBef>
                <a:spcPts val="0"/>
              </a:spcBef>
              <a:buFont typeface="Arial"/>
              <a:buChar char="•"/>
            </a:pPr>
            <a:r>
              <a:rPr lang="en" sz="1600" dirty="0" smtClean="0"/>
              <a:t>EdgemartAlias</a:t>
            </a:r>
            <a:endParaRPr lang="en-US" sz="1600" dirty="0" smtClean="0"/>
          </a:p>
          <a:p>
            <a:pPr marL="285750" indent="-285750">
              <a:spcBef>
                <a:spcPts val="0"/>
              </a:spcBef>
              <a:buFont typeface="Arial"/>
              <a:buChar char="•"/>
            </a:pPr>
            <a:r>
              <a:rPr lang="en" sz="1600" dirty="0" smtClean="0"/>
              <a:t>MetadataJson</a:t>
            </a:r>
            <a:endParaRPr lang="en-US" sz="1600" dirty="0" smtClean="0"/>
          </a:p>
          <a:p>
            <a:pPr marL="285750" indent="-285750">
              <a:spcBef>
                <a:spcPts val="0"/>
              </a:spcBef>
              <a:buFont typeface="Arial"/>
              <a:buChar char="•"/>
            </a:pPr>
            <a:r>
              <a:rPr lang="en" sz="1600" dirty="0" smtClean="0"/>
              <a:t>Operation</a:t>
            </a:r>
            <a:endParaRPr lang="en-US" sz="1600" dirty="0" smtClean="0"/>
          </a:p>
          <a:p>
            <a:pPr marL="285750" indent="-285750">
              <a:spcBef>
                <a:spcPts val="0"/>
              </a:spcBef>
              <a:buFont typeface="Arial"/>
              <a:buChar char="•"/>
            </a:pPr>
            <a:r>
              <a:rPr lang="en" sz="1600" dirty="0" smtClean="0"/>
              <a:t>Action </a:t>
            </a:r>
            <a:endParaRPr lang="en" sz="1600" dirty="0"/>
          </a:p>
          <a:p>
            <a:pPr>
              <a:spcBef>
                <a:spcPts val="0"/>
              </a:spcBef>
              <a:buNone/>
            </a:pPr>
            <a:endParaRPr lang="en" dirty="0"/>
          </a:p>
          <a:p>
            <a:pPr>
              <a:spcBef>
                <a:spcPts val="0"/>
              </a:spcBef>
              <a:buNone/>
            </a:pPr>
            <a:r>
              <a:rPr lang="en" dirty="0"/>
              <a:t>InsightsExternalDataPart - Data for the Dataset</a:t>
            </a:r>
          </a:p>
          <a:p>
            <a:pPr>
              <a:spcBef>
                <a:spcPts val="0"/>
              </a:spcBef>
              <a:buNone/>
            </a:pPr>
            <a:r>
              <a:rPr lang="en" sz="1600" dirty="0"/>
              <a:t>Key Fields:</a:t>
            </a:r>
          </a:p>
          <a:p>
            <a:pPr marL="285750" indent="-285750">
              <a:spcBef>
                <a:spcPts val="0"/>
              </a:spcBef>
              <a:buFont typeface="Arial"/>
              <a:buChar char="•"/>
            </a:pPr>
            <a:r>
              <a:rPr lang="en" sz="1600" dirty="0" smtClean="0"/>
              <a:t>PartNumber</a:t>
            </a:r>
            <a:r>
              <a:rPr lang="en-US" sz="1600" dirty="0" smtClean="0"/>
              <a:t> (10MB Chunk)</a:t>
            </a:r>
          </a:p>
          <a:p>
            <a:pPr marL="285750" indent="-285750">
              <a:spcBef>
                <a:spcPts val="0"/>
              </a:spcBef>
              <a:buFont typeface="Arial"/>
              <a:buChar char="•"/>
            </a:pPr>
            <a:r>
              <a:rPr lang="en" sz="1600" dirty="0" smtClean="0"/>
              <a:t>DataFile</a:t>
            </a:r>
            <a:endParaRPr lang="en" sz="1600" dirty="0"/>
          </a:p>
          <a:p>
            <a:pPr>
              <a:buNone/>
            </a:pPr>
            <a:endParaRPr lang="en-US" dirty="0"/>
          </a:p>
        </p:txBody>
      </p:sp>
      <p:pic>
        <p:nvPicPr>
          <p:cNvPr id="7" name="Picture 6" descr="Icon-gear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492" y="1875045"/>
            <a:ext cx="2413000" cy="2413000"/>
          </a:xfrm>
          <a:prstGeom prst="rect">
            <a:avLst/>
          </a:prstGeom>
        </p:spPr>
      </p:pic>
      <p:pic>
        <p:nvPicPr>
          <p:cNvPr id="6" name="Picture 5" descr="Icon-Document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6954" y="3319478"/>
            <a:ext cx="1899346" cy="1899346"/>
          </a:xfrm>
          <a:prstGeom prst="rect">
            <a:avLst/>
          </a:prstGeom>
        </p:spPr>
      </p:pic>
    </p:spTree>
    <p:extLst>
      <p:ext uri="{BB962C8B-B14F-4D97-AF65-F5344CB8AC3E}">
        <p14:creationId xmlns:p14="http://schemas.microsoft.com/office/powerpoint/2010/main" val="325053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Metadata JSON</a:t>
            </a:r>
            <a:endParaRPr lang="en-US" dirty="0"/>
          </a:p>
        </p:txBody>
      </p:sp>
      <p:sp>
        <p:nvSpPr>
          <p:cNvPr id="3" name="Text Placeholder 2"/>
          <p:cNvSpPr>
            <a:spLocks noGrp="1"/>
          </p:cNvSpPr>
          <p:nvPr>
            <p:ph type="body" sz="quarter" idx="16"/>
          </p:nvPr>
        </p:nvSpPr>
        <p:spPr/>
        <p:txBody>
          <a:bodyPr/>
          <a:lstStyle/>
          <a:p>
            <a:r>
              <a:rPr lang="en-US" dirty="0" smtClean="0"/>
              <a:t>The “schema” of a dataset</a:t>
            </a:r>
            <a:endParaRPr lang="en-US" dirty="0"/>
          </a:p>
        </p:txBody>
      </p:sp>
      <p:sp>
        <p:nvSpPr>
          <p:cNvPr id="4" name="Content Placeholder 3"/>
          <p:cNvSpPr>
            <a:spLocks noGrp="1"/>
          </p:cNvSpPr>
          <p:nvPr>
            <p:ph idx="1"/>
          </p:nvPr>
        </p:nvSpPr>
        <p:spPr/>
        <p:txBody>
          <a:bodyPr/>
          <a:lstStyle/>
          <a:p>
            <a:pPr lvl="0">
              <a:spcBef>
                <a:spcPts val="0"/>
              </a:spcBef>
              <a:buClr>
                <a:schemeClr val="dk1"/>
              </a:buClr>
              <a:buSzPct val="91666"/>
              <a:buNone/>
            </a:pPr>
            <a:r>
              <a:rPr lang="en" dirty="0"/>
              <a:t> </a:t>
            </a:r>
            <a:r>
              <a:rPr lang="en" sz="1600" dirty="0"/>
              <a:t>"fields" : [ {</a:t>
            </a:r>
          </a:p>
          <a:p>
            <a:pPr lvl="0">
              <a:spcBef>
                <a:spcPts val="0"/>
              </a:spcBef>
              <a:buClr>
                <a:schemeClr val="dk1"/>
              </a:buClr>
              <a:buSzPct val="91666"/>
              <a:buNone/>
            </a:pPr>
            <a:r>
              <a:rPr lang="en" sz="1600" dirty="0"/>
              <a:t>      "name" : "ID",</a:t>
            </a:r>
          </a:p>
          <a:p>
            <a:pPr lvl="0">
              <a:spcBef>
                <a:spcPts val="0"/>
              </a:spcBef>
              <a:buClr>
                <a:schemeClr val="dk1"/>
              </a:buClr>
              <a:buSzPct val="91666"/>
              <a:buNone/>
            </a:pPr>
            <a:r>
              <a:rPr lang="en" sz="1600" dirty="0"/>
              <a:t>      "fullyQualifiedName" : "Test.ID",</a:t>
            </a:r>
          </a:p>
          <a:p>
            <a:pPr lvl="0">
              <a:spcBef>
                <a:spcPts val="0"/>
              </a:spcBef>
              <a:buClr>
                <a:schemeClr val="dk1"/>
              </a:buClr>
              <a:buSzPct val="91666"/>
              <a:buNone/>
            </a:pPr>
            <a:r>
              <a:rPr lang="en" sz="1600" dirty="0"/>
              <a:t>      "label" : "ID",</a:t>
            </a:r>
          </a:p>
          <a:p>
            <a:pPr lvl="0">
              <a:spcBef>
                <a:spcPts val="0"/>
              </a:spcBef>
              <a:buClr>
                <a:schemeClr val="dk1"/>
              </a:buClr>
              <a:buSzPct val="91666"/>
              <a:buNone/>
            </a:pPr>
            <a:r>
              <a:rPr lang="en" sz="1600" dirty="0"/>
              <a:t>      "description" : "ID",</a:t>
            </a:r>
          </a:p>
          <a:p>
            <a:pPr lvl="0">
              <a:spcBef>
                <a:spcPts val="0"/>
              </a:spcBef>
              <a:buClr>
                <a:schemeClr val="dk1"/>
              </a:buClr>
              <a:buSzPct val="91666"/>
              <a:buNone/>
            </a:pPr>
            <a:r>
              <a:rPr lang="en" sz="1600" dirty="0"/>
              <a:t>      "type" : "Text",</a:t>
            </a:r>
          </a:p>
          <a:p>
            <a:pPr lvl="0">
              <a:spcBef>
                <a:spcPts val="0"/>
              </a:spcBef>
              <a:buClr>
                <a:schemeClr val="dk1"/>
              </a:buClr>
              <a:buSzPct val="91666"/>
              <a:buNone/>
            </a:pPr>
            <a:r>
              <a:rPr lang="en" sz="1600" dirty="0"/>
              <a:t>      "precision" : 0,</a:t>
            </a:r>
          </a:p>
          <a:p>
            <a:pPr lvl="0">
              <a:spcBef>
                <a:spcPts val="0"/>
              </a:spcBef>
              <a:buClr>
                <a:schemeClr val="dk1"/>
              </a:buClr>
              <a:buSzPct val="91666"/>
              <a:buNone/>
            </a:pPr>
            <a:r>
              <a:rPr lang="en" sz="1600" dirty="0"/>
              <a:t>      "scale" : 0,</a:t>
            </a:r>
          </a:p>
          <a:p>
            <a:pPr lvl="0">
              <a:spcBef>
                <a:spcPts val="0"/>
              </a:spcBef>
              <a:buClr>
                <a:schemeClr val="dk1"/>
              </a:buClr>
              <a:buSzPct val="91666"/>
              <a:buNone/>
            </a:pPr>
            <a:r>
              <a:rPr lang="en" sz="1600" dirty="0"/>
              <a:t>      "defaultValue" : "",</a:t>
            </a:r>
          </a:p>
          <a:p>
            <a:pPr lvl="0">
              <a:spcBef>
                <a:spcPts val="0"/>
              </a:spcBef>
              <a:buClr>
                <a:schemeClr val="dk1"/>
              </a:buClr>
              <a:buSzPct val="91666"/>
              <a:buNone/>
            </a:pPr>
            <a:r>
              <a:rPr lang="en" sz="1600" dirty="0"/>
              <a:t>      "isSystemField" : false,</a:t>
            </a:r>
          </a:p>
          <a:p>
            <a:pPr lvl="0">
              <a:spcBef>
                <a:spcPts val="0"/>
              </a:spcBef>
              <a:buClr>
                <a:schemeClr val="dk1"/>
              </a:buClr>
              <a:buSzPct val="91666"/>
              <a:buNone/>
            </a:pPr>
            <a:r>
              <a:rPr lang="en" sz="1600" dirty="0"/>
              <a:t>      "isUniqueId" : false,</a:t>
            </a:r>
          </a:p>
          <a:p>
            <a:pPr lvl="0">
              <a:spcBef>
                <a:spcPts val="0"/>
              </a:spcBef>
              <a:buClr>
                <a:schemeClr val="dk1"/>
              </a:buClr>
              <a:buSzPct val="91666"/>
              <a:buNone/>
            </a:pPr>
            <a:r>
              <a:rPr lang="en" sz="1600" dirty="0"/>
              <a:t>      "isMultiValue" : false,</a:t>
            </a:r>
          </a:p>
          <a:p>
            <a:pPr lvl="0">
              <a:spcBef>
                <a:spcPts val="0"/>
              </a:spcBef>
              <a:buClr>
                <a:schemeClr val="dk1"/>
              </a:buClr>
              <a:buSzPct val="91666"/>
              <a:buNone/>
            </a:pPr>
            <a:r>
              <a:rPr lang="en" sz="1600" dirty="0"/>
              <a:t>      "multiValueSeperator" : null,</a:t>
            </a:r>
          </a:p>
          <a:p>
            <a:pPr lvl="0">
              <a:spcBef>
                <a:spcPts val="0"/>
              </a:spcBef>
              <a:buClr>
                <a:schemeClr val="dk1"/>
              </a:buClr>
              <a:buSzPct val="91666"/>
              <a:buNone/>
            </a:pPr>
            <a:r>
              <a:rPr lang="en" sz="1600" dirty="0"/>
              <a:t>      "acl" : null,</a:t>
            </a:r>
          </a:p>
          <a:p>
            <a:pPr lvl="0">
              <a:spcBef>
                <a:spcPts val="0"/>
              </a:spcBef>
              <a:buClr>
                <a:schemeClr val="dk1"/>
              </a:buClr>
              <a:buSzPct val="91666"/>
              <a:buNone/>
            </a:pPr>
            <a:r>
              <a:rPr lang="en" sz="1600" dirty="0"/>
              <a:t>      "fiscalMonthOffset" : 0</a:t>
            </a:r>
          </a:p>
          <a:p>
            <a:pPr lvl="0">
              <a:spcBef>
                <a:spcPts val="0"/>
              </a:spcBef>
              <a:buClr>
                <a:schemeClr val="dk1"/>
              </a:buClr>
              <a:buSzPct val="91666"/>
              <a:buNone/>
            </a:pPr>
            <a:r>
              <a:rPr lang="en" sz="1600" dirty="0"/>
              <a:t>    } ]</a:t>
            </a:r>
            <a:endParaRPr lang="en-US" sz="1600" dirty="0"/>
          </a:p>
        </p:txBody>
      </p:sp>
      <p:pic>
        <p:nvPicPr>
          <p:cNvPr id="6" name="Picture 5"/>
          <p:cNvPicPr>
            <a:picLocks noChangeAspect="1"/>
          </p:cNvPicPr>
          <p:nvPr/>
        </p:nvPicPr>
        <p:blipFill>
          <a:blip r:embed="rId2"/>
          <a:stretch>
            <a:fillRect/>
          </a:stretch>
        </p:blipFill>
        <p:spPr>
          <a:xfrm>
            <a:off x="6826128" y="2278416"/>
            <a:ext cx="2553294" cy="2553294"/>
          </a:xfrm>
          <a:prstGeom prst="rect">
            <a:avLst/>
          </a:prstGeom>
        </p:spPr>
      </p:pic>
    </p:spTree>
    <p:extLst>
      <p:ext uri="{BB962C8B-B14F-4D97-AF65-F5344CB8AC3E}">
        <p14:creationId xmlns:p14="http://schemas.microsoft.com/office/powerpoint/2010/main" val="398703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SOQL Wave</a:t>
            </a:r>
            <a:endParaRPr lang="en-US" dirty="0"/>
          </a:p>
        </p:txBody>
      </p:sp>
      <p:sp>
        <p:nvSpPr>
          <p:cNvPr id="6" name="Text Placeholder 5"/>
          <p:cNvSpPr>
            <a:spLocks noGrp="1"/>
          </p:cNvSpPr>
          <p:nvPr>
            <p:ph type="body" sz="quarter" idx="16"/>
          </p:nvPr>
        </p:nvSpPr>
        <p:spPr/>
        <p:txBody>
          <a:bodyPr/>
          <a:lstStyle/>
          <a:p>
            <a:r>
              <a:rPr lang="en-US" dirty="0" smtClean="0"/>
              <a:t>Using SOQL to bring </a:t>
            </a:r>
            <a:r>
              <a:rPr lang="en-US" dirty="0" err="1" smtClean="0"/>
              <a:t>Salesforce</a:t>
            </a:r>
            <a:r>
              <a:rPr lang="en-US" dirty="0" smtClean="0"/>
              <a:t> data into Wave</a:t>
            </a:r>
            <a:endParaRPr lang="en-US" dirty="0"/>
          </a:p>
        </p:txBody>
      </p:sp>
      <p:grpSp>
        <p:nvGrpSpPr>
          <p:cNvPr id="12" name="Group 11"/>
          <p:cNvGrpSpPr/>
          <p:nvPr/>
        </p:nvGrpSpPr>
        <p:grpSpPr>
          <a:xfrm>
            <a:off x="1299030" y="4562771"/>
            <a:ext cx="1680399" cy="1180348"/>
            <a:chOff x="291098" y="2631743"/>
            <a:chExt cx="1680399" cy="1180348"/>
          </a:xfrm>
        </p:grpSpPr>
        <p:sp>
          <p:nvSpPr>
            <p:cNvPr id="13" name="Shape 872"/>
            <p:cNvSpPr/>
            <p:nvPr/>
          </p:nvSpPr>
          <p:spPr>
            <a:xfrm>
              <a:off x="297596" y="2638304"/>
              <a:ext cx="1662793" cy="1163837"/>
            </a:xfrm>
            <a:custGeom>
              <a:avLst/>
              <a:gdLst/>
              <a:ahLst/>
              <a:cxnLst>
                <a:cxn ang="0">
                  <a:pos x="wd2" y="hd2"/>
                </a:cxn>
                <a:cxn ang="5400000">
                  <a:pos x="wd2" y="hd2"/>
                </a:cxn>
                <a:cxn ang="10800000">
                  <a:pos x="wd2" y="hd2"/>
                </a:cxn>
                <a:cxn ang="16200000">
                  <a:pos x="wd2" y="hd2"/>
                </a:cxn>
              </a:cxnLst>
              <a:rect l="0" t="0" r="r" b="b"/>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bg1"/>
            </a:solidFill>
            <a:ln w="12700">
              <a:miter lim="400000"/>
            </a:ln>
          </p:spPr>
          <p:txBody>
            <a:bodyPr lIns="0" tIns="0" rIns="0" bIns="0" anchor="ctr"/>
            <a:lstStyle/>
            <a:p>
              <a:endParaRPr sz="2400" kern="1200" dirty="0">
                <a:solidFill>
                  <a:srgbClr val="FFFFFF"/>
                </a:solidFill>
                <a:latin typeface="Salesforce Sans"/>
              </a:endParaRPr>
            </a:p>
          </p:txBody>
        </p:sp>
        <p:grpSp>
          <p:nvGrpSpPr>
            <p:cNvPr id="14" name="Group 13"/>
            <p:cNvGrpSpPr/>
            <p:nvPr/>
          </p:nvGrpSpPr>
          <p:grpSpPr>
            <a:xfrm>
              <a:off x="291098" y="2631743"/>
              <a:ext cx="1680399" cy="1180348"/>
              <a:chOff x="10118243" y="470576"/>
              <a:chExt cx="1680399" cy="1180348"/>
            </a:xfrm>
          </p:grpSpPr>
          <p:sp>
            <p:nvSpPr>
              <p:cNvPr id="15" name="Shape 872"/>
              <p:cNvSpPr/>
              <p:nvPr/>
            </p:nvSpPr>
            <p:spPr>
              <a:xfrm>
                <a:off x="10118243" y="474656"/>
                <a:ext cx="1679421" cy="1175475"/>
              </a:xfrm>
              <a:custGeom>
                <a:avLst/>
                <a:gdLst/>
                <a:ahLst/>
                <a:cxnLst>
                  <a:cxn ang="0">
                    <a:pos x="wd2" y="hd2"/>
                  </a:cxn>
                  <a:cxn ang="5400000">
                    <a:pos x="wd2" y="hd2"/>
                  </a:cxn>
                  <a:cxn ang="10800000">
                    <a:pos x="wd2" y="hd2"/>
                  </a:cxn>
                  <a:cxn ang="16200000">
                    <a:pos x="wd2" y="hd2"/>
                  </a:cxn>
                </a:cxnLst>
                <a:rect l="0" t="0" r="r" b="b"/>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w="12700">
                <a:miter lim="400000"/>
              </a:ln>
            </p:spPr>
            <p:txBody>
              <a:bodyPr lIns="0" tIns="0" rIns="0" bIns="0" anchor="ctr"/>
              <a:lstStyle/>
              <a:p>
                <a:endParaRPr sz="2400" kern="1200" dirty="0">
                  <a:solidFill>
                    <a:srgbClr val="FFFFFF"/>
                  </a:solidFill>
                  <a:latin typeface="Salesforce Sans"/>
                </a:endParaRPr>
              </a:p>
            </p:txBody>
          </p:sp>
          <p:sp>
            <p:nvSpPr>
              <p:cNvPr id="16" name="Freeform 15"/>
              <p:cNvSpPr>
                <a:spLocks noChangeArrowheads="1"/>
              </p:cNvSpPr>
              <p:nvPr/>
            </p:nvSpPr>
            <p:spPr bwMode="auto">
              <a:xfrm>
                <a:off x="10928331" y="733569"/>
                <a:ext cx="159710" cy="157429"/>
              </a:xfrm>
              <a:custGeom>
                <a:avLst/>
                <a:gdLst>
                  <a:gd name="T0" fmla="*/ 788 w 1234"/>
                  <a:gd name="T1" fmla="*/ 463 h 1218"/>
                  <a:gd name="T2" fmla="*/ 788 w 1234"/>
                  <a:gd name="T3" fmla="*/ 463 h 1218"/>
                  <a:gd name="T4" fmla="*/ 874 w 1234"/>
                  <a:gd name="T5" fmla="*/ 377 h 1218"/>
                  <a:gd name="T6" fmla="*/ 1233 w 1234"/>
                  <a:gd name="T7" fmla="*/ 377 h 1218"/>
                  <a:gd name="T8" fmla="*/ 1233 w 1234"/>
                  <a:gd name="T9" fmla="*/ 103 h 1218"/>
                  <a:gd name="T10" fmla="*/ 1131 w 1234"/>
                  <a:gd name="T11" fmla="*/ 0 h 1218"/>
                  <a:gd name="T12" fmla="*/ 103 w 1234"/>
                  <a:gd name="T13" fmla="*/ 0 h 1218"/>
                  <a:gd name="T14" fmla="*/ 0 w 1234"/>
                  <a:gd name="T15" fmla="*/ 103 h 1218"/>
                  <a:gd name="T16" fmla="*/ 0 w 1234"/>
                  <a:gd name="T17" fmla="*/ 737 h 1218"/>
                  <a:gd name="T18" fmla="*/ 103 w 1234"/>
                  <a:gd name="T19" fmla="*/ 840 h 1218"/>
                  <a:gd name="T20" fmla="*/ 274 w 1234"/>
                  <a:gd name="T21" fmla="*/ 840 h 1218"/>
                  <a:gd name="T22" fmla="*/ 223 w 1234"/>
                  <a:gd name="T23" fmla="*/ 1217 h 1218"/>
                  <a:gd name="T24" fmla="*/ 479 w 1234"/>
                  <a:gd name="T25" fmla="*/ 840 h 1218"/>
                  <a:gd name="T26" fmla="*/ 788 w 1234"/>
                  <a:gd name="T27" fmla="*/ 840 h 1218"/>
                  <a:gd name="T28" fmla="*/ 788 w 1234"/>
                  <a:gd name="T29" fmla="*/ 463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4" h="1218">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17" name="Freeform 16"/>
              <p:cNvSpPr>
                <a:spLocks noChangeArrowheads="1"/>
              </p:cNvSpPr>
              <p:nvPr/>
            </p:nvSpPr>
            <p:spPr bwMode="auto">
              <a:xfrm>
                <a:off x="11041269" y="791179"/>
                <a:ext cx="104382" cy="99819"/>
              </a:xfrm>
              <a:custGeom>
                <a:avLst/>
                <a:gdLst>
                  <a:gd name="T0" fmla="*/ 51 w 806"/>
                  <a:gd name="T1" fmla="*/ 0 h 772"/>
                  <a:gd name="T2" fmla="*/ 51 w 806"/>
                  <a:gd name="T3" fmla="*/ 0 h 772"/>
                  <a:gd name="T4" fmla="*/ 737 w 806"/>
                  <a:gd name="T5" fmla="*/ 0 h 772"/>
                  <a:gd name="T6" fmla="*/ 805 w 806"/>
                  <a:gd name="T7" fmla="*/ 68 h 772"/>
                  <a:gd name="T8" fmla="*/ 805 w 806"/>
                  <a:gd name="T9" fmla="*/ 479 h 772"/>
                  <a:gd name="T10" fmla="*/ 737 w 806"/>
                  <a:gd name="T11" fmla="*/ 548 h 772"/>
                  <a:gd name="T12" fmla="*/ 617 w 806"/>
                  <a:gd name="T13" fmla="*/ 548 h 772"/>
                  <a:gd name="T14" fmla="*/ 651 w 806"/>
                  <a:gd name="T15" fmla="*/ 771 h 772"/>
                  <a:gd name="T16" fmla="*/ 463 w 806"/>
                  <a:gd name="T17" fmla="*/ 548 h 772"/>
                  <a:gd name="T18" fmla="*/ 51 w 806"/>
                  <a:gd name="T19" fmla="*/ 548 h 772"/>
                  <a:gd name="T20" fmla="*/ 0 w 806"/>
                  <a:gd name="T21" fmla="*/ 479 h 772"/>
                  <a:gd name="T22" fmla="*/ 0 w 806"/>
                  <a:gd name="T23" fmla="*/ 68 h 772"/>
                  <a:gd name="T24" fmla="*/ 51 w 806"/>
                  <a:gd name="T25"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772">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18" name="Freeform 17"/>
              <p:cNvSpPr>
                <a:spLocks noChangeArrowheads="1"/>
              </p:cNvSpPr>
              <p:nvPr/>
            </p:nvSpPr>
            <p:spPr bwMode="auto">
              <a:xfrm>
                <a:off x="11383456" y="872453"/>
                <a:ext cx="161992" cy="226447"/>
              </a:xfrm>
              <a:custGeom>
                <a:avLst/>
                <a:gdLst>
                  <a:gd name="T0" fmla="*/ 634 w 1252"/>
                  <a:gd name="T1" fmla="*/ 0 h 1749"/>
                  <a:gd name="T2" fmla="*/ 634 w 1252"/>
                  <a:gd name="T3" fmla="*/ 0 h 1749"/>
                  <a:gd name="T4" fmla="*/ 0 w 1252"/>
                  <a:gd name="T5" fmla="*/ 617 h 1749"/>
                  <a:gd name="T6" fmla="*/ 583 w 1252"/>
                  <a:gd name="T7" fmla="*/ 1697 h 1749"/>
                  <a:gd name="T8" fmla="*/ 668 w 1252"/>
                  <a:gd name="T9" fmla="*/ 1697 h 1749"/>
                  <a:gd name="T10" fmla="*/ 1251 w 1252"/>
                  <a:gd name="T11" fmla="*/ 617 h 1749"/>
                  <a:gd name="T12" fmla="*/ 634 w 1252"/>
                  <a:gd name="T13" fmla="*/ 0 h 1749"/>
                  <a:gd name="T14" fmla="*/ 634 w 1252"/>
                  <a:gd name="T15" fmla="*/ 977 h 1749"/>
                  <a:gd name="T16" fmla="*/ 634 w 1252"/>
                  <a:gd name="T17" fmla="*/ 977 h 1749"/>
                  <a:gd name="T18" fmla="*/ 274 w 1252"/>
                  <a:gd name="T19" fmla="*/ 617 h 1749"/>
                  <a:gd name="T20" fmla="*/ 634 w 1252"/>
                  <a:gd name="T21" fmla="*/ 274 h 1749"/>
                  <a:gd name="T22" fmla="*/ 976 w 1252"/>
                  <a:gd name="T23" fmla="*/ 617 h 1749"/>
                  <a:gd name="T24" fmla="*/ 634 w 1252"/>
                  <a:gd name="T25" fmla="*/ 977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2" h="1749">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19" name="Freeform 18"/>
              <p:cNvSpPr>
                <a:spLocks noChangeArrowheads="1"/>
              </p:cNvSpPr>
              <p:nvPr/>
            </p:nvSpPr>
            <p:spPr bwMode="auto">
              <a:xfrm>
                <a:off x="11450192" y="936908"/>
                <a:ext cx="29090" cy="29090"/>
              </a:xfrm>
              <a:custGeom>
                <a:avLst/>
                <a:gdLst>
                  <a:gd name="T0" fmla="*/ 223 w 224"/>
                  <a:gd name="T1" fmla="*/ 120 h 224"/>
                  <a:gd name="T2" fmla="*/ 223 w 224"/>
                  <a:gd name="T3" fmla="*/ 120 h 224"/>
                  <a:gd name="T4" fmla="*/ 120 w 224"/>
                  <a:gd name="T5" fmla="*/ 223 h 224"/>
                  <a:gd name="T6" fmla="*/ 0 w 224"/>
                  <a:gd name="T7" fmla="*/ 120 h 224"/>
                  <a:gd name="T8" fmla="*/ 120 w 224"/>
                  <a:gd name="T9" fmla="*/ 0 h 224"/>
                  <a:gd name="T10" fmla="*/ 223 w 224"/>
                  <a:gd name="T11" fmla="*/ 120 h 224"/>
                </a:gdLst>
                <a:ahLst/>
                <a:cxnLst>
                  <a:cxn ang="0">
                    <a:pos x="T0" y="T1"/>
                  </a:cxn>
                  <a:cxn ang="0">
                    <a:pos x="T2" y="T3"/>
                  </a:cxn>
                  <a:cxn ang="0">
                    <a:pos x="T4" y="T5"/>
                  </a:cxn>
                  <a:cxn ang="0">
                    <a:pos x="T6" y="T7"/>
                  </a:cxn>
                  <a:cxn ang="0">
                    <a:pos x="T8" y="T9"/>
                  </a:cxn>
                  <a:cxn ang="0">
                    <a:pos x="T10" y="T11"/>
                  </a:cxn>
                </a:cxnLst>
                <a:rect l="0" t="0" r="r" b="b"/>
                <a:pathLst>
                  <a:path w="224" h="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20" name="Freeform 19"/>
              <p:cNvSpPr>
                <a:spLocks noChangeArrowheads="1"/>
              </p:cNvSpPr>
              <p:nvPr/>
            </p:nvSpPr>
            <p:spPr bwMode="auto">
              <a:xfrm>
                <a:off x="10353018" y="1055206"/>
                <a:ext cx="99819" cy="212758"/>
              </a:xfrm>
              <a:custGeom>
                <a:avLst/>
                <a:gdLst>
                  <a:gd name="T0" fmla="*/ 428 w 772"/>
                  <a:gd name="T1" fmla="*/ 18 h 1646"/>
                  <a:gd name="T2" fmla="*/ 428 w 772"/>
                  <a:gd name="T3" fmla="*/ 18 h 1646"/>
                  <a:gd name="T4" fmla="*/ 462 w 772"/>
                  <a:gd name="T5" fmla="*/ 0 h 1646"/>
                  <a:gd name="T6" fmla="*/ 754 w 772"/>
                  <a:gd name="T7" fmla="*/ 0 h 1646"/>
                  <a:gd name="T8" fmla="*/ 771 w 772"/>
                  <a:gd name="T9" fmla="*/ 18 h 1646"/>
                  <a:gd name="T10" fmla="*/ 445 w 772"/>
                  <a:gd name="T11" fmla="*/ 703 h 1646"/>
                  <a:gd name="T12" fmla="*/ 462 w 772"/>
                  <a:gd name="T13" fmla="*/ 720 h 1646"/>
                  <a:gd name="T14" fmla="*/ 650 w 772"/>
                  <a:gd name="T15" fmla="*/ 720 h 1646"/>
                  <a:gd name="T16" fmla="*/ 650 w 772"/>
                  <a:gd name="T17" fmla="*/ 737 h 1646"/>
                  <a:gd name="T18" fmla="*/ 17 w 772"/>
                  <a:gd name="T19" fmla="*/ 1645 h 1646"/>
                  <a:gd name="T20" fmla="*/ 0 w 772"/>
                  <a:gd name="T21" fmla="*/ 1645 h 1646"/>
                  <a:gd name="T22" fmla="*/ 325 w 772"/>
                  <a:gd name="T23" fmla="*/ 909 h 1646"/>
                  <a:gd name="T24" fmla="*/ 325 w 772"/>
                  <a:gd name="T25" fmla="*/ 891 h 1646"/>
                  <a:gd name="T26" fmla="*/ 120 w 772"/>
                  <a:gd name="T27" fmla="*/ 891 h 1646"/>
                  <a:gd name="T28" fmla="*/ 102 w 772"/>
                  <a:gd name="T29" fmla="*/ 874 h 1646"/>
                  <a:gd name="T30" fmla="*/ 428 w 772"/>
                  <a:gd name="T31" fmla="*/ 1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2" h="1646">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21" name="Freeform 20"/>
              <p:cNvSpPr>
                <a:spLocks noChangeArrowheads="1"/>
              </p:cNvSpPr>
              <p:nvPr/>
            </p:nvSpPr>
            <p:spPr bwMode="auto">
              <a:xfrm>
                <a:off x="10656514" y="1365762"/>
                <a:ext cx="37646" cy="69018"/>
              </a:xfrm>
              <a:custGeom>
                <a:avLst/>
                <a:gdLst>
                  <a:gd name="T0" fmla="*/ 291 w 292"/>
                  <a:gd name="T1" fmla="*/ 480 h 532"/>
                  <a:gd name="T2" fmla="*/ 291 w 292"/>
                  <a:gd name="T3" fmla="*/ 480 h 532"/>
                  <a:gd name="T4" fmla="*/ 256 w 292"/>
                  <a:gd name="T5" fmla="*/ 531 h 532"/>
                  <a:gd name="T6" fmla="*/ 34 w 292"/>
                  <a:gd name="T7" fmla="*/ 531 h 532"/>
                  <a:gd name="T8" fmla="*/ 0 w 292"/>
                  <a:gd name="T9" fmla="*/ 480 h 532"/>
                  <a:gd name="T10" fmla="*/ 0 w 292"/>
                  <a:gd name="T11" fmla="*/ 34 h 532"/>
                  <a:gd name="T12" fmla="*/ 34 w 292"/>
                  <a:gd name="T13" fmla="*/ 0 h 532"/>
                  <a:gd name="T14" fmla="*/ 256 w 292"/>
                  <a:gd name="T15" fmla="*/ 0 h 532"/>
                  <a:gd name="T16" fmla="*/ 291 w 292"/>
                  <a:gd name="T17" fmla="*/ 34 h 532"/>
                  <a:gd name="T18" fmla="*/ 291 w 292"/>
                  <a:gd name="T19" fmla="*/ 48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53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22" name="Freeform 21"/>
              <p:cNvSpPr>
                <a:spLocks noChangeArrowheads="1"/>
              </p:cNvSpPr>
              <p:nvPr/>
            </p:nvSpPr>
            <p:spPr bwMode="auto">
              <a:xfrm>
                <a:off x="10705568" y="1348080"/>
                <a:ext cx="37646" cy="86700"/>
              </a:xfrm>
              <a:custGeom>
                <a:avLst/>
                <a:gdLst>
                  <a:gd name="T0" fmla="*/ 291 w 292"/>
                  <a:gd name="T1" fmla="*/ 617 h 669"/>
                  <a:gd name="T2" fmla="*/ 291 w 292"/>
                  <a:gd name="T3" fmla="*/ 617 h 669"/>
                  <a:gd name="T4" fmla="*/ 240 w 292"/>
                  <a:gd name="T5" fmla="*/ 668 h 669"/>
                  <a:gd name="T6" fmla="*/ 34 w 292"/>
                  <a:gd name="T7" fmla="*/ 668 h 669"/>
                  <a:gd name="T8" fmla="*/ 0 w 292"/>
                  <a:gd name="T9" fmla="*/ 617 h 669"/>
                  <a:gd name="T10" fmla="*/ 0 w 292"/>
                  <a:gd name="T11" fmla="*/ 34 h 669"/>
                  <a:gd name="T12" fmla="*/ 34 w 292"/>
                  <a:gd name="T13" fmla="*/ 0 h 669"/>
                  <a:gd name="T14" fmla="*/ 240 w 292"/>
                  <a:gd name="T15" fmla="*/ 0 h 669"/>
                  <a:gd name="T16" fmla="*/ 291 w 292"/>
                  <a:gd name="T17" fmla="*/ 34 h 669"/>
                  <a:gd name="T18" fmla="*/ 291 w 292"/>
                  <a:gd name="T19" fmla="*/ 617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669">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23" name="Freeform 22"/>
              <p:cNvSpPr>
                <a:spLocks noChangeArrowheads="1"/>
              </p:cNvSpPr>
              <p:nvPr/>
            </p:nvSpPr>
            <p:spPr bwMode="auto">
              <a:xfrm>
                <a:off x="10751770" y="1283625"/>
                <a:ext cx="37646" cy="150584"/>
              </a:xfrm>
              <a:custGeom>
                <a:avLst/>
                <a:gdLst>
                  <a:gd name="T0" fmla="*/ 292 w 293"/>
                  <a:gd name="T1" fmla="*/ 1114 h 1166"/>
                  <a:gd name="T2" fmla="*/ 292 w 293"/>
                  <a:gd name="T3" fmla="*/ 1114 h 1166"/>
                  <a:gd name="T4" fmla="*/ 257 w 293"/>
                  <a:gd name="T5" fmla="*/ 1165 h 1166"/>
                  <a:gd name="T6" fmla="*/ 52 w 293"/>
                  <a:gd name="T7" fmla="*/ 1165 h 1166"/>
                  <a:gd name="T8" fmla="*/ 0 w 293"/>
                  <a:gd name="T9" fmla="*/ 1114 h 1166"/>
                  <a:gd name="T10" fmla="*/ 0 w 293"/>
                  <a:gd name="T11" fmla="*/ 52 h 1166"/>
                  <a:gd name="T12" fmla="*/ 52 w 293"/>
                  <a:gd name="T13" fmla="*/ 0 h 1166"/>
                  <a:gd name="T14" fmla="*/ 257 w 293"/>
                  <a:gd name="T15" fmla="*/ 0 h 1166"/>
                  <a:gd name="T16" fmla="*/ 292 w 293"/>
                  <a:gd name="T17" fmla="*/ 52 h 1166"/>
                  <a:gd name="T18" fmla="*/ 292 w 293"/>
                  <a:gd name="T19" fmla="*/ 1114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1166">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24" name="Freeform 23"/>
              <p:cNvSpPr>
                <a:spLocks noChangeArrowheads="1"/>
              </p:cNvSpPr>
              <p:nvPr/>
            </p:nvSpPr>
            <p:spPr bwMode="auto">
              <a:xfrm>
                <a:off x="10800823" y="1236853"/>
                <a:ext cx="37646" cy="197357"/>
              </a:xfrm>
              <a:custGeom>
                <a:avLst/>
                <a:gdLst>
                  <a:gd name="T0" fmla="*/ 291 w 292"/>
                  <a:gd name="T1" fmla="*/ 1474 h 1526"/>
                  <a:gd name="T2" fmla="*/ 291 w 292"/>
                  <a:gd name="T3" fmla="*/ 1474 h 1526"/>
                  <a:gd name="T4" fmla="*/ 257 w 292"/>
                  <a:gd name="T5" fmla="*/ 1525 h 1526"/>
                  <a:gd name="T6" fmla="*/ 51 w 292"/>
                  <a:gd name="T7" fmla="*/ 1525 h 1526"/>
                  <a:gd name="T8" fmla="*/ 0 w 292"/>
                  <a:gd name="T9" fmla="*/ 1474 h 1526"/>
                  <a:gd name="T10" fmla="*/ 0 w 292"/>
                  <a:gd name="T11" fmla="*/ 52 h 1526"/>
                  <a:gd name="T12" fmla="*/ 51 w 292"/>
                  <a:gd name="T13" fmla="*/ 0 h 1526"/>
                  <a:gd name="T14" fmla="*/ 257 w 292"/>
                  <a:gd name="T15" fmla="*/ 0 h 1526"/>
                  <a:gd name="T16" fmla="*/ 291 w 292"/>
                  <a:gd name="T17" fmla="*/ 52 h 1526"/>
                  <a:gd name="T18" fmla="*/ 291 w 292"/>
                  <a:gd name="T19" fmla="*/ 1474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1526">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25" name="Freeform 24"/>
              <p:cNvSpPr>
                <a:spLocks noChangeArrowheads="1"/>
              </p:cNvSpPr>
              <p:nvPr/>
            </p:nvSpPr>
            <p:spPr bwMode="auto">
              <a:xfrm>
                <a:off x="11194239" y="1193620"/>
                <a:ext cx="82137" cy="42210"/>
              </a:xfrm>
              <a:custGeom>
                <a:avLst/>
                <a:gdLst>
                  <a:gd name="T0" fmla="*/ 634 w 635"/>
                  <a:gd name="T1" fmla="*/ 103 h 326"/>
                  <a:gd name="T2" fmla="*/ 634 w 635"/>
                  <a:gd name="T3" fmla="*/ 103 h 326"/>
                  <a:gd name="T4" fmla="*/ 617 w 635"/>
                  <a:gd name="T5" fmla="*/ 68 h 326"/>
                  <a:gd name="T6" fmla="*/ 446 w 635"/>
                  <a:gd name="T7" fmla="*/ 0 h 326"/>
                  <a:gd name="T8" fmla="*/ 411 w 635"/>
                  <a:gd name="T9" fmla="*/ 0 h 326"/>
                  <a:gd name="T10" fmla="*/ 326 w 635"/>
                  <a:gd name="T11" fmla="*/ 137 h 326"/>
                  <a:gd name="T12" fmla="*/ 292 w 635"/>
                  <a:gd name="T13" fmla="*/ 137 h 326"/>
                  <a:gd name="T14" fmla="*/ 206 w 635"/>
                  <a:gd name="T15" fmla="*/ 0 h 326"/>
                  <a:gd name="T16" fmla="*/ 172 w 635"/>
                  <a:gd name="T17" fmla="*/ 0 h 326"/>
                  <a:gd name="T18" fmla="*/ 18 w 635"/>
                  <a:gd name="T19" fmla="*/ 68 h 326"/>
                  <a:gd name="T20" fmla="*/ 18 w 635"/>
                  <a:gd name="T21" fmla="*/ 86 h 326"/>
                  <a:gd name="T22" fmla="*/ 137 w 635"/>
                  <a:gd name="T23" fmla="*/ 137 h 326"/>
                  <a:gd name="T24" fmla="*/ 172 w 635"/>
                  <a:gd name="T25" fmla="*/ 171 h 326"/>
                  <a:gd name="T26" fmla="*/ 172 w 635"/>
                  <a:gd name="T27" fmla="*/ 308 h 326"/>
                  <a:gd name="T28" fmla="*/ 189 w 635"/>
                  <a:gd name="T29" fmla="*/ 325 h 326"/>
                  <a:gd name="T30" fmla="*/ 292 w 635"/>
                  <a:gd name="T31" fmla="*/ 325 h 326"/>
                  <a:gd name="T32" fmla="*/ 326 w 635"/>
                  <a:gd name="T33" fmla="*/ 325 h 326"/>
                  <a:gd name="T34" fmla="*/ 617 w 635"/>
                  <a:gd name="T35" fmla="*/ 325 h 326"/>
                  <a:gd name="T36" fmla="*/ 634 w 635"/>
                  <a:gd name="T37" fmla="*/ 308 h 326"/>
                  <a:gd name="T38" fmla="*/ 634 w 635"/>
                  <a:gd name="T39" fmla="*/ 10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5" h="326">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26" name="Freeform 25"/>
              <p:cNvSpPr>
                <a:spLocks noChangeArrowheads="1"/>
              </p:cNvSpPr>
              <p:nvPr/>
            </p:nvSpPr>
            <p:spPr bwMode="auto">
              <a:xfrm>
                <a:off x="11214203" y="1138291"/>
                <a:ext cx="42209" cy="55329"/>
              </a:xfrm>
              <a:custGeom>
                <a:avLst/>
                <a:gdLst>
                  <a:gd name="T0" fmla="*/ 325 w 326"/>
                  <a:gd name="T1" fmla="*/ 205 h 429"/>
                  <a:gd name="T2" fmla="*/ 325 w 326"/>
                  <a:gd name="T3" fmla="*/ 205 h 429"/>
                  <a:gd name="T4" fmla="*/ 154 w 326"/>
                  <a:gd name="T5" fmla="*/ 428 h 429"/>
                  <a:gd name="T6" fmla="*/ 0 w 326"/>
                  <a:gd name="T7" fmla="*/ 205 h 429"/>
                  <a:gd name="T8" fmla="*/ 154 w 326"/>
                  <a:gd name="T9" fmla="*/ 0 h 429"/>
                  <a:gd name="T10" fmla="*/ 325 w 326"/>
                  <a:gd name="T11" fmla="*/ 205 h 429"/>
                </a:gdLst>
                <a:ahLst/>
                <a:cxnLst>
                  <a:cxn ang="0">
                    <a:pos x="T0" y="T1"/>
                  </a:cxn>
                  <a:cxn ang="0">
                    <a:pos x="T2" y="T3"/>
                  </a:cxn>
                  <a:cxn ang="0">
                    <a:pos x="T4" y="T5"/>
                  </a:cxn>
                  <a:cxn ang="0">
                    <a:pos x="T6" y="T7"/>
                  </a:cxn>
                  <a:cxn ang="0">
                    <a:pos x="T8" y="T9"/>
                  </a:cxn>
                  <a:cxn ang="0">
                    <a:pos x="T10" y="T11"/>
                  </a:cxn>
                </a:cxnLst>
                <a:rect l="0" t="0" r="r" b="b"/>
                <a:pathLst>
                  <a:path w="326" h="429">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27" name="Freeform 26"/>
              <p:cNvSpPr>
                <a:spLocks noChangeArrowheads="1"/>
              </p:cNvSpPr>
              <p:nvPr/>
            </p:nvSpPr>
            <p:spPr bwMode="auto">
              <a:xfrm>
                <a:off x="10994601" y="1193620"/>
                <a:ext cx="82137" cy="42210"/>
              </a:xfrm>
              <a:custGeom>
                <a:avLst/>
                <a:gdLst>
                  <a:gd name="T0" fmla="*/ 0 w 635"/>
                  <a:gd name="T1" fmla="*/ 103 h 326"/>
                  <a:gd name="T2" fmla="*/ 0 w 635"/>
                  <a:gd name="T3" fmla="*/ 103 h 326"/>
                  <a:gd name="T4" fmla="*/ 34 w 635"/>
                  <a:gd name="T5" fmla="*/ 68 h 326"/>
                  <a:gd name="T6" fmla="*/ 189 w 635"/>
                  <a:gd name="T7" fmla="*/ 0 h 326"/>
                  <a:gd name="T8" fmla="*/ 223 w 635"/>
                  <a:gd name="T9" fmla="*/ 0 h 326"/>
                  <a:gd name="T10" fmla="*/ 326 w 635"/>
                  <a:gd name="T11" fmla="*/ 137 h 326"/>
                  <a:gd name="T12" fmla="*/ 343 w 635"/>
                  <a:gd name="T13" fmla="*/ 137 h 326"/>
                  <a:gd name="T14" fmla="*/ 428 w 635"/>
                  <a:gd name="T15" fmla="*/ 0 h 326"/>
                  <a:gd name="T16" fmla="*/ 480 w 635"/>
                  <a:gd name="T17" fmla="*/ 0 h 326"/>
                  <a:gd name="T18" fmla="*/ 634 w 635"/>
                  <a:gd name="T19" fmla="*/ 68 h 326"/>
                  <a:gd name="T20" fmla="*/ 634 w 635"/>
                  <a:gd name="T21" fmla="*/ 86 h 326"/>
                  <a:gd name="T22" fmla="*/ 497 w 635"/>
                  <a:gd name="T23" fmla="*/ 137 h 326"/>
                  <a:gd name="T24" fmla="*/ 480 w 635"/>
                  <a:gd name="T25" fmla="*/ 171 h 326"/>
                  <a:gd name="T26" fmla="*/ 480 w 635"/>
                  <a:gd name="T27" fmla="*/ 308 h 326"/>
                  <a:gd name="T28" fmla="*/ 445 w 635"/>
                  <a:gd name="T29" fmla="*/ 325 h 326"/>
                  <a:gd name="T30" fmla="*/ 360 w 635"/>
                  <a:gd name="T31" fmla="*/ 325 h 326"/>
                  <a:gd name="T32" fmla="*/ 308 w 635"/>
                  <a:gd name="T33" fmla="*/ 325 h 326"/>
                  <a:gd name="T34" fmla="*/ 17 w 635"/>
                  <a:gd name="T35" fmla="*/ 325 h 326"/>
                  <a:gd name="T36" fmla="*/ 0 w 635"/>
                  <a:gd name="T37" fmla="*/ 308 h 326"/>
                  <a:gd name="T38" fmla="*/ 0 w 635"/>
                  <a:gd name="T39" fmla="*/ 10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5" h="326">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28" name="Freeform 27"/>
              <p:cNvSpPr>
                <a:spLocks noChangeArrowheads="1"/>
              </p:cNvSpPr>
              <p:nvPr/>
            </p:nvSpPr>
            <p:spPr bwMode="auto">
              <a:xfrm>
                <a:off x="11016847" y="1138291"/>
                <a:ext cx="42209" cy="55329"/>
              </a:xfrm>
              <a:custGeom>
                <a:avLst/>
                <a:gdLst>
                  <a:gd name="T0" fmla="*/ 0 w 327"/>
                  <a:gd name="T1" fmla="*/ 205 h 429"/>
                  <a:gd name="T2" fmla="*/ 0 w 327"/>
                  <a:gd name="T3" fmla="*/ 205 h 429"/>
                  <a:gd name="T4" fmla="*/ 155 w 327"/>
                  <a:gd name="T5" fmla="*/ 428 h 429"/>
                  <a:gd name="T6" fmla="*/ 326 w 327"/>
                  <a:gd name="T7" fmla="*/ 205 h 429"/>
                  <a:gd name="T8" fmla="*/ 155 w 327"/>
                  <a:gd name="T9" fmla="*/ 0 h 429"/>
                  <a:gd name="T10" fmla="*/ 0 w 327"/>
                  <a:gd name="T11" fmla="*/ 205 h 429"/>
                </a:gdLst>
                <a:ahLst/>
                <a:cxnLst>
                  <a:cxn ang="0">
                    <a:pos x="T0" y="T1"/>
                  </a:cxn>
                  <a:cxn ang="0">
                    <a:pos x="T2" y="T3"/>
                  </a:cxn>
                  <a:cxn ang="0">
                    <a:pos x="T4" y="T5"/>
                  </a:cxn>
                  <a:cxn ang="0">
                    <a:pos x="T6" y="T7"/>
                  </a:cxn>
                  <a:cxn ang="0">
                    <a:pos x="T8" y="T9"/>
                  </a:cxn>
                  <a:cxn ang="0">
                    <a:pos x="T10" y="T11"/>
                  </a:cxn>
                </a:cxnLst>
                <a:rect l="0" t="0" r="r" b="b"/>
                <a:pathLst>
                  <a:path w="327" h="429">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29" name="Freeform 28"/>
              <p:cNvSpPr>
                <a:spLocks noChangeArrowheads="1"/>
              </p:cNvSpPr>
              <p:nvPr/>
            </p:nvSpPr>
            <p:spPr bwMode="auto">
              <a:xfrm>
                <a:off x="11065901" y="1199894"/>
                <a:ext cx="139747" cy="75293"/>
              </a:xfrm>
              <a:custGeom>
                <a:avLst/>
                <a:gdLst>
                  <a:gd name="T0" fmla="*/ 771 w 1081"/>
                  <a:gd name="T1" fmla="*/ 17 h 584"/>
                  <a:gd name="T2" fmla="*/ 771 w 1081"/>
                  <a:gd name="T3" fmla="*/ 17 h 584"/>
                  <a:gd name="T4" fmla="*/ 720 w 1081"/>
                  <a:gd name="T5" fmla="*/ 35 h 584"/>
                  <a:gd name="T6" fmla="*/ 566 w 1081"/>
                  <a:gd name="T7" fmla="*/ 240 h 584"/>
                  <a:gd name="T8" fmla="*/ 532 w 1081"/>
                  <a:gd name="T9" fmla="*/ 240 h 584"/>
                  <a:gd name="T10" fmla="*/ 377 w 1081"/>
                  <a:gd name="T11" fmla="*/ 35 h 584"/>
                  <a:gd name="T12" fmla="*/ 326 w 1081"/>
                  <a:gd name="T13" fmla="*/ 17 h 584"/>
                  <a:gd name="T14" fmla="*/ 52 w 1081"/>
                  <a:gd name="T15" fmla="*/ 120 h 584"/>
                  <a:gd name="T16" fmla="*/ 17 w 1081"/>
                  <a:gd name="T17" fmla="*/ 172 h 584"/>
                  <a:gd name="T18" fmla="*/ 0 w 1081"/>
                  <a:gd name="T19" fmla="*/ 549 h 584"/>
                  <a:gd name="T20" fmla="*/ 34 w 1081"/>
                  <a:gd name="T21" fmla="*/ 583 h 584"/>
                  <a:gd name="T22" fmla="*/ 514 w 1081"/>
                  <a:gd name="T23" fmla="*/ 583 h 584"/>
                  <a:gd name="T24" fmla="*/ 583 w 1081"/>
                  <a:gd name="T25" fmla="*/ 583 h 584"/>
                  <a:gd name="T26" fmla="*/ 1046 w 1081"/>
                  <a:gd name="T27" fmla="*/ 583 h 584"/>
                  <a:gd name="T28" fmla="*/ 1080 w 1081"/>
                  <a:gd name="T29" fmla="*/ 549 h 584"/>
                  <a:gd name="T30" fmla="*/ 1080 w 1081"/>
                  <a:gd name="T31" fmla="*/ 172 h 584"/>
                  <a:gd name="T32" fmla="*/ 1046 w 1081"/>
                  <a:gd name="T33" fmla="*/ 120 h 584"/>
                  <a:gd name="T34" fmla="*/ 771 w 1081"/>
                  <a:gd name="T35" fmla="*/ 1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1" h="584">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30" name="Freeform 29"/>
              <p:cNvSpPr>
                <a:spLocks noChangeArrowheads="1"/>
              </p:cNvSpPr>
              <p:nvPr/>
            </p:nvSpPr>
            <p:spPr bwMode="auto">
              <a:xfrm>
                <a:off x="11101265" y="1111482"/>
                <a:ext cx="69018" cy="90694"/>
              </a:xfrm>
              <a:custGeom>
                <a:avLst/>
                <a:gdLst>
                  <a:gd name="T0" fmla="*/ 531 w 532"/>
                  <a:gd name="T1" fmla="*/ 343 h 703"/>
                  <a:gd name="T2" fmla="*/ 531 w 532"/>
                  <a:gd name="T3" fmla="*/ 343 h 703"/>
                  <a:gd name="T4" fmla="*/ 274 w 532"/>
                  <a:gd name="T5" fmla="*/ 702 h 703"/>
                  <a:gd name="T6" fmla="*/ 0 w 532"/>
                  <a:gd name="T7" fmla="*/ 343 h 703"/>
                  <a:gd name="T8" fmla="*/ 274 w 532"/>
                  <a:gd name="T9" fmla="*/ 0 h 703"/>
                  <a:gd name="T10" fmla="*/ 531 w 532"/>
                  <a:gd name="T11" fmla="*/ 343 h 703"/>
                </a:gdLst>
                <a:ahLst/>
                <a:cxnLst>
                  <a:cxn ang="0">
                    <a:pos x="T0" y="T1"/>
                  </a:cxn>
                  <a:cxn ang="0">
                    <a:pos x="T2" y="T3"/>
                  </a:cxn>
                  <a:cxn ang="0">
                    <a:pos x="T4" y="T5"/>
                  </a:cxn>
                  <a:cxn ang="0">
                    <a:pos x="T6" y="T7"/>
                  </a:cxn>
                  <a:cxn ang="0">
                    <a:pos x="T8" y="T9"/>
                  </a:cxn>
                  <a:cxn ang="0">
                    <a:pos x="T10" y="T11"/>
                  </a:cxn>
                </a:cxnLst>
                <a:rect l="0" t="0" r="r" b="b"/>
                <a:pathLst>
                  <a:path w="532" h="703">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chemeClr val="tx1">
                  <a:lumMod val="25000"/>
                  <a:lumOff val="75000"/>
                  <a:alpha val="90000"/>
                </a:schemeClr>
              </a:solidFill>
              <a:ln>
                <a:noFill/>
              </a:ln>
              <a:effectLst/>
              <a:extLst/>
            </p:spPr>
            <p:txBody>
              <a:bodyPr wrap="none" anchor="ctr"/>
              <a:lstStyle/>
              <a:p>
                <a:endParaRPr lang="en-US" kern="1200" dirty="0">
                  <a:latin typeface="Salesforce Sans"/>
                  <a:cs typeface="SimSun" charset="0"/>
                </a:endParaRPr>
              </a:p>
            </p:txBody>
          </p:sp>
          <p:sp>
            <p:nvSpPr>
              <p:cNvPr id="31" name="Shape 873"/>
              <p:cNvSpPr/>
              <p:nvPr/>
            </p:nvSpPr>
            <p:spPr>
              <a:xfrm>
                <a:off x="10119756" y="473864"/>
                <a:ext cx="1678886" cy="1177060"/>
              </a:xfrm>
              <a:custGeom>
                <a:avLst/>
                <a:gdLst/>
                <a:ahLst/>
                <a:cxnLst>
                  <a:cxn ang="0">
                    <a:pos x="wd2" y="hd2"/>
                  </a:cxn>
                  <a:cxn ang="5400000">
                    <a:pos x="wd2" y="hd2"/>
                  </a:cxn>
                  <a:cxn ang="10800000">
                    <a:pos x="wd2" y="hd2"/>
                  </a:cxn>
                  <a:cxn ang="16200000">
                    <a:pos x="wd2" y="hd2"/>
                  </a:cxn>
                </a:cxnLst>
                <a:rect l="0" t="0" r="r" b="b"/>
                <a:pathLst>
                  <a:path w="21600" h="21600" extrusionOk="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3A9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sz="1050" kern="1200" dirty="0">
                  <a:solidFill>
                    <a:schemeClr val="lt1"/>
                  </a:solidFill>
                  <a:latin typeface="Salesforce Sans"/>
                </a:endParaRPr>
              </a:p>
            </p:txBody>
          </p:sp>
          <p:sp>
            <p:nvSpPr>
              <p:cNvPr id="32" name="Oval 31"/>
              <p:cNvSpPr>
                <a:spLocks noChangeAspect="1"/>
              </p:cNvSpPr>
              <p:nvPr/>
            </p:nvSpPr>
            <p:spPr>
              <a:xfrm>
                <a:off x="10222560" y="470576"/>
                <a:ext cx="654403" cy="654403"/>
              </a:xfrm>
              <a:prstGeom prst="ellipse">
                <a:avLst/>
              </a:prstGeom>
              <a:solidFill>
                <a:srgbClr val="418F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1050" kern="1200" dirty="0">
                  <a:latin typeface="Salesforce Sans"/>
                </a:endParaRPr>
              </a:p>
            </p:txBody>
          </p:sp>
          <p:pic>
            <p:nvPicPr>
              <p:cNvPr id="33" name="pasted-image.pdf"/>
              <p:cNvPicPr/>
              <p:nvPr/>
            </p:nvPicPr>
            <p:blipFill>
              <a:blip r:embed="rId2" cstate="print">
                <a:extLst>
                  <a:ext uri="{28A0092B-C50C-407E-A947-70E740481C1C}">
                    <a14:useLocalDpi xmlns:a14="http://schemas.microsoft.com/office/drawing/2010/main"/>
                  </a:ext>
                </a:extLst>
              </a:blip>
              <a:stretch>
                <a:fillRect/>
              </a:stretch>
            </p:blipFill>
            <p:spPr>
              <a:xfrm>
                <a:off x="10443851" y="584719"/>
                <a:ext cx="211820" cy="426117"/>
              </a:xfrm>
              <a:prstGeom prst="rect">
                <a:avLst/>
              </a:prstGeom>
              <a:solidFill>
                <a:srgbClr val="418FDE"/>
              </a:solidFill>
              <a:ln>
                <a:noFill/>
              </a:ln>
            </p:spPr>
          </p:pic>
        </p:grpSp>
      </p:grpSp>
      <p:grpSp>
        <p:nvGrpSpPr>
          <p:cNvPr id="34" name="Group 33"/>
          <p:cNvGrpSpPr/>
          <p:nvPr/>
        </p:nvGrpSpPr>
        <p:grpSpPr>
          <a:xfrm>
            <a:off x="3039670" y="3892259"/>
            <a:ext cx="1680397" cy="1177790"/>
            <a:chOff x="2245475" y="2634301"/>
            <a:chExt cx="1680397" cy="1177790"/>
          </a:xfrm>
        </p:grpSpPr>
        <p:sp>
          <p:nvSpPr>
            <p:cNvPr id="35" name="Shape 872"/>
            <p:cNvSpPr/>
            <p:nvPr/>
          </p:nvSpPr>
          <p:spPr>
            <a:xfrm>
              <a:off x="2251973" y="2639487"/>
              <a:ext cx="1662793" cy="1163837"/>
            </a:xfrm>
            <a:custGeom>
              <a:avLst/>
              <a:gdLst/>
              <a:ahLst/>
              <a:cxnLst>
                <a:cxn ang="0">
                  <a:pos x="wd2" y="hd2"/>
                </a:cxn>
                <a:cxn ang="5400000">
                  <a:pos x="wd2" y="hd2"/>
                </a:cxn>
                <a:cxn ang="10800000">
                  <a:pos x="wd2" y="hd2"/>
                </a:cxn>
                <a:cxn ang="16200000">
                  <a:pos x="wd2" y="hd2"/>
                </a:cxn>
              </a:cxnLst>
              <a:rect l="0" t="0" r="r" b="b"/>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bg1"/>
            </a:solidFill>
            <a:ln w="12700">
              <a:miter lim="400000"/>
            </a:ln>
          </p:spPr>
          <p:txBody>
            <a:bodyPr lIns="0" tIns="0" rIns="0" bIns="0" anchor="ctr"/>
            <a:lstStyle/>
            <a:p>
              <a:endParaRPr sz="2400" kern="1200" dirty="0">
                <a:solidFill>
                  <a:srgbClr val="FFFFFF"/>
                </a:solidFill>
                <a:latin typeface="Salesforce Sans"/>
              </a:endParaRPr>
            </a:p>
          </p:txBody>
        </p:sp>
        <p:grpSp>
          <p:nvGrpSpPr>
            <p:cNvPr id="36" name="Group 35"/>
            <p:cNvGrpSpPr/>
            <p:nvPr/>
          </p:nvGrpSpPr>
          <p:grpSpPr>
            <a:xfrm>
              <a:off x="2245475" y="2634301"/>
              <a:ext cx="1680397" cy="1177790"/>
              <a:chOff x="2245475" y="2634301"/>
              <a:chExt cx="1680397" cy="1177790"/>
            </a:xfrm>
          </p:grpSpPr>
          <p:sp>
            <p:nvSpPr>
              <p:cNvPr id="37" name="Shape 872"/>
              <p:cNvSpPr/>
              <p:nvPr/>
            </p:nvSpPr>
            <p:spPr>
              <a:xfrm>
                <a:off x="2245475" y="2635484"/>
                <a:ext cx="1679421" cy="1175475"/>
              </a:xfrm>
              <a:custGeom>
                <a:avLst/>
                <a:gdLst/>
                <a:ahLst/>
                <a:cxnLst>
                  <a:cxn ang="0">
                    <a:pos x="wd2" y="hd2"/>
                  </a:cxn>
                  <a:cxn ang="5400000">
                    <a:pos x="wd2" y="hd2"/>
                  </a:cxn>
                  <a:cxn ang="10800000">
                    <a:pos x="wd2" y="hd2"/>
                  </a:cxn>
                  <a:cxn ang="16200000">
                    <a:pos x="wd2" y="hd2"/>
                  </a:cxn>
                </a:cxnLst>
                <a:rect l="0" t="0" r="r" b="b"/>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w="12700">
                <a:miter lim="400000"/>
              </a:ln>
            </p:spPr>
            <p:txBody>
              <a:bodyPr lIns="0" tIns="0" rIns="0" bIns="0" anchor="ctr"/>
              <a:lstStyle/>
              <a:p>
                <a:endParaRPr sz="2400" kern="1200" dirty="0">
                  <a:solidFill>
                    <a:srgbClr val="FFFFFF"/>
                  </a:solidFill>
                  <a:latin typeface="Salesforce Sans"/>
                </a:endParaRPr>
              </a:p>
            </p:txBody>
          </p:sp>
          <p:sp>
            <p:nvSpPr>
              <p:cNvPr id="38" name="Freeform 37"/>
              <p:cNvSpPr>
                <a:spLocks noChangeArrowheads="1"/>
              </p:cNvSpPr>
              <p:nvPr/>
            </p:nvSpPr>
            <p:spPr bwMode="auto">
              <a:xfrm>
                <a:off x="3055563" y="2894397"/>
                <a:ext cx="159710" cy="157429"/>
              </a:xfrm>
              <a:custGeom>
                <a:avLst/>
                <a:gdLst>
                  <a:gd name="T0" fmla="*/ 788 w 1234"/>
                  <a:gd name="T1" fmla="*/ 463 h 1218"/>
                  <a:gd name="T2" fmla="*/ 788 w 1234"/>
                  <a:gd name="T3" fmla="*/ 463 h 1218"/>
                  <a:gd name="T4" fmla="*/ 874 w 1234"/>
                  <a:gd name="T5" fmla="*/ 377 h 1218"/>
                  <a:gd name="T6" fmla="*/ 1233 w 1234"/>
                  <a:gd name="T7" fmla="*/ 377 h 1218"/>
                  <a:gd name="T8" fmla="*/ 1233 w 1234"/>
                  <a:gd name="T9" fmla="*/ 103 h 1218"/>
                  <a:gd name="T10" fmla="*/ 1131 w 1234"/>
                  <a:gd name="T11" fmla="*/ 0 h 1218"/>
                  <a:gd name="T12" fmla="*/ 103 w 1234"/>
                  <a:gd name="T13" fmla="*/ 0 h 1218"/>
                  <a:gd name="T14" fmla="*/ 0 w 1234"/>
                  <a:gd name="T15" fmla="*/ 103 h 1218"/>
                  <a:gd name="T16" fmla="*/ 0 w 1234"/>
                  <a:gd name="T17" fmla="*/ 737 h 1218"/>
                  <a:gd name="T18" fmla="*/ 103 w 1234"/>
                  <a:gd name="T19" fmla="*/ 840 h 1218"/>
                  <a:gd name="T20" fmla="*/ 274 w 1234"/>
                  <a:gd name="T21" fmla="*/ 840 h 1218"/>
                  <a:gd name="T22" fmla="*/ 223 w 1234"/>
                  <a:gd name="T23" fmla="*/ 1217 h 1218"/>
                  <a:gd name="T24" fmla="*/ 479 w 1234"/>
                  <a:gd name="T25" fmla="*/ 840 h 1218"/>
                  <a:gd name="T26" fmla="*/ 788 w 1234"/>
                  <a:gd name="T27" fmla="*/ 840 h 1218"/>
                  <a:gd name="T28" fmla="*/ 788 w 1234"/>
                  <a:gd name="T29" fmla="*/ 463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4" h="1218">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39" name="Freeform 38"/>
              <p:cNvSpPr>
                <a:spLocks noChangeArrowheads="1"/>
              </p:cNvSpPr>
              <p:nvPr/>
            </p:nvSpPr>
            <p:spPr bwMode="auto">
              <a:xfrm>
                <a:off x="3168501" y="2952007"/>
                <a:ext cx="104382" cy="99819"/>
              </a:xfrm>
              <a:custGeom>
                <a:avLst/>
                <a:gdLst>
                  <a:gd name="T0" fmla="*/ 51 w 806"/>
                  <a:gd name="T1" fmla="*/ 0 h 772"/>
                  <a:gd name="T2" fmla="*/ 51 w 806"/>
                  <a:gd name="T3" fmla="*/ 0 h 772"/>
                  <a:gd name="T4" fmla="*/ 737 w 806"/>
                  <a:gd name="T5" fmla="*/ 0 h 772"/>
                  <a:gd name="T6" fmla="*/ 805 w 806"/>
                  <a:gd name="T7" fmla="*/ 68 h 772"/>
                  <a:gd name="T8" fmla="*/ 805 w 806"/>
                  <a:gd name="T9" fmla="*/ 479 h 772"/>
                  <a:gd name="T10" fmla="*/ 737 w 806"/>
                  <a:gd name="T11" fmla="*/ 548 h 772"/>
                  <a:gd name="T12" fmla="*/ 617 w 806"/>
                  <a:gd name="T13" fmla="*/ 548 h 772"/>
                  <a:gd name="T14" fmla="*/ 651 w 806"/>
                  <a:gd name="T15" fmla="*/ 771 h 772"/>
                  <a:gd name="T16" fmla="*/ 463 w 806"/>
                  <a:gd name="T17" fmla="*/ 548 h 772"/>
                  <a:gd name="T18" fmla="*/ 51 w 806"/>
                  <a:gd name="T19" fmla="*/ 548 h 772"/>
                  <a:gd name="T20" fmla="*/ 0 w 806"/>
                  <a:gd name="T21" fmla="*/ 479 h 772"/>
                  <a:gd name="T22" fmla="*/ 0 w 806"/>
                  <a:gd name="T23" fmla="*/ 68 h 772"/>
                  <a:gd name="T24" fmla="*/ 51 w 806"/>
                  <a:gd name="T25"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772">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40" name="Freeform 39"/>
              <p:cNvSpPr>
                <a:spLocks noChangeArrowheads="1"/>
              </p:cNvSpPr>
              <p:nvPr/>
            </p:nvSpPr>
            <p:spPr bwMode="auto">
              <a:xfrm>
                <a:off x="3510688" y="3033281"/>
                <a:ext cx="161992" cy="226447"/>
              </a:xfrm>
              <a:custGeom>
                <a:avLst/>
                <a:gdLst>
                  <a:gd name="T0" fmla="*/ 634 w 1252"/>
                  <a:gd name="T1" fmla="*/ 0 h 1749"/>
                  <a:gd name="T2" fmla="*/ 634 w 1252"/>
                  <a:gd name="T3" fmla="*/ 0 h 1749"/>
                  <a:gd name="T4" fmla="*/ 0 w 1252"/>
                  <a:gd name="T5" fmla="*/ 617 h 1749"/>
                  <a:gd name="T6" fmla="*/ 583 w 1252"/>
                  <a:gd name="T7" fmla="*/ 1697 h 1749"/>
                  <a:gd name="T8" fmla="*/ 668 w 1252"/>
                  <a:gd name="T9" fmla="*/ 1697 h 1749"/>
                  <a:gd name="T10" fmla="*/ 1251 w 1252"/>
                  <a:gd name="T11" fmla="*/ 617 h 1749"/>
                  <a:gd name="T12" fmla="*/ 634 w 1252"/>
                  <a:gd name="T13" fmla="*/ 0 h 1749"/>
                  <a:gd name="T14" fmla="*/ 634 w 1252"/>
                  <a:gd name="T15" fmla="*/ 977 h 1749"/>
                  <a:gd name="T16" fmla="*/ 634 w 1252"/>
                  <a:gd name="T17" fmla="*/ 977 h 1749"/>
                  <a:gd name="T18" fmla="*/ 274 w 1252"/>
                  <a:gd name="T19" fmla="*/ 617 h 1749"/>
                  <a:gd name="T20" fmla="*/ 634 w 1252"/>
                  <a:gd name="T21" fmla="*/ 274 h 1749"/>
                  <a:gd name="T22" fmla="*/ 976 w 1252"/>
                  <a:gd name="T23" fmla="*/ 617 h 1749"/>
                  <a:gd name="T24" fmla="*/ 634 w 1252"/>
                  <a:gd name="T25" fmla="*/ 977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2" h="1749">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41" name="Freeform 40"/>
              <p:cNvSpPr>
                <a:spLocks noChangeArrowheads="1"/>
              </p:cNvSpPr>
              <p:nvPr/>
            </p:nvSpPr>
            <p:spPr bwMode="auto">
              <a:xfrm>
                <a:off x="3577424" y="3097736"/>
                <a:ext cx="29090" cy="29090"/>
              </a:xfrm>
              <a:custGeom>
                <a:avLst/>
                <a:gdLst>
                  <a:gd name="T0" fmla="*/ 223 w 224"/>
                  <a:gd name="T1" fmla="*/ 120 h 224"/>
                  <a:gd name="T2" fmla="*/ 223 w 224"/>
                  <a:gd name="T3" fmla="*/ 120 h 224"/>
                  <a:gd name="T4" fmla="*/ 120 w 224"/>
                  <a:gd name="T5" fmla="*/ 223 h 224"/>
                  <a:gd name="T6" fmla="*/ 0 w 224"/>
                  <a:gd name="T7" fmla="*/ 120 h 224"/>
                  <a:gd name="T8" fmla="*/ 120 w 224"/>
                  <a:gd name="T9" fmla="*/ 0 h 224"/>
                  <a:gd name="T10" fmla="*/ 223 w 224"/>
                  <a:gd name="T11" fmla="*/ 120 h 224"/>
                </a:gdLst>
                <a:ahLst/>
                <a:cxnLst>
                  <a:cxn ang="0">
                    <a:pos x="T0" y="T1"/>
                  </a:cxn>
                  <a:cxn ang="0">
                    <a:pos x="T2" y="T3"/>
                  </a:cxn>
                  <a:cxn ang="0">
                    <a:pos x="T4" y="T5"/>
                  </a:cxn>
                  <a:cxn ang="0">
                    <a:pos x="T6" y="T7"/>
                  </a:cxn>
                  <a:cxn ang="0">
                    <a:pos x="T8" y="T9"/>
                  </a:cxn>
                  <a:cxn ang="0">
                    <a:pos x="T10" y="T11"/>
                  </a:cxn>
                </a:cxnLst>
                <a:rect l="0" t="0" r="r" b="b"/>
                <a:pathLst>
                  <a:path w="224" h="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42" name="Freeform 41"/>
              <p:cNvSpPr>
                <a:spLocks noChangeArrowheads="1"/>
              </p:cNvSpPr>
              <p:nvPr/>
            </p:nvSpPr>
            <p:spPr bwMode="auto">
              <a:xfrm>
                <a:off x="2480250" y="3216034"/>
                <a:ext cx="99819" cy="212758"/>
              </a:xfrm>
              <a:custGeom>
                <a:avLst/>
                <a:gdLst>
                  <a:gd name="T0" fmla="*/ 428 w 772"/>
                  <a:gd name="T1" fmla="*/ 18 h 1646"/>
                  <a:gd name="T2" fmla="*/ 428 w 772"/>
                  <a:gd name="T3" fmla="*/ 18 h 1646"/>
                  <a:gd name="T4" fmla="*/ 462 w 772"/>
                  <a:gd name="T5" fmla="*/ 0 h 1646"/>
                  <a:gd name="T6" fmla="*/ 754 w 772"/>
                  <a:gd name="T7" fmla="*/ 0 h 1646"/>
                  <a:gd name="T8" fmla="*/ 771 w 772"/>
                  <a:gd name="T9" fmla="*/ 18 h 1646"/>
                  <a:gd name="T10" fmla="*/ 445 w 772"/>
                  <a:gd name="T11" fmla="*/ 703 h 1646"/>
                  <a:gd name="T12" fmla="*/ 462 w 772"/>
                  <a:gd name="T13" fmla="*/ 720 h 1646"/>
                  <a:gd name="T14" fmla="*/ 650 w 772"/>
                  <a:gd name="T15" fmla="*/ 720 h 1646"/>
                  <a:gd name="T16" fmla="*/ 650 w 772"/>
                  <a:gd name="T17" fmla="*/ 737 h 1646"/>
                  <a:gd name="T18" fmla="*/ 17 w 772"/>
                  <a:gd name="T19" fmla="*/ 1645 h 1646"/>
                  <a:gd name="T20" fmla="*/ 0 w 772"/>
                  <a:gd name="T21" fmla="*/ 1645 h 1646"/>
                  <a:gd name="T22" fmla="*/ 325 w 772"/>
                  <a:gd name="T23" fmla="*/ 909 h 1646"/>
                  <a:gd name="T24" fmla="*/ 325 w 772"/>
                  <a:gd name="T25" fmla="*/ 891 h 1646"/>
                  <a:gd name="T26" fmla="*/ 120 w 772"/>
                  <a:gd name="T27" fmla="*/ 891 h 1646"/>
                  <a:gd name="T28" fmla="*/ 102 w 772"/>
                  <a:gd name="T29" fmla="*/ 874 h 1646"/>
                  <a:gd name="T30" fmla="*/ 428 w 772"/>
                  <a:gd name="T31" fmla="*/ 1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2" h="1646">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43" name="Freeform 42"/>
              <p:cNvSpPr>
                <a:spLocks noChangeArrowheads="1"/>
              </p:cNvSpPr>
              <p:nvPr/>
            </p:nvSpPr>
            <p:spPr bwMode="auto">
              <a:xfrm>
                <a:off x="2783746" y="3526590"/>
                <a:ext cx="37646" cy="69018"/>
              </a:xfrm>
              <a:custGeom>
                <a:avLst/>
                <a:gdLst>
                  <a:gd name="T0" fmla="*/ 291 w 292"/>
                  <a:gd name="T1" fmla="*/ 480 h 532"/>
                  <a:gd name="T2" fmla="*/ 291 w 292"/>
                  <a:gd name="T3" fmla="*/ 480 h 532"/>
                  <a:gd name="T4" fmla="*/ 256 w 292"/>
                  <a:gd name="T5" fmla="*/ 531 h 532"/>
                  <a:gd name="T6" fmla="*/ 34 w 292"/>
                  <a:gd name="T7" fmla="*/ 531 h 532"/>
                  <a:gd name="T8" fmla="*/ 0 w 292"/>
                  <a:gd name="T9" fmla="*/ 480 h 532"/>
                  <a:gd name="T10" fmla="*/ 0 w 292"/>
                  <a:gd name="T11" fmla="*/ 34 h 532"/>
                  <a:gd name="T12" fmla="*/ 34 w 292"/>
                  <a:gd name="T13" fmla="*/ 0 h 532"/>
                  <a:gd name="T14" fmla="*/ 256 w 292"/>
                  <a:gd name="T15" fmla="*/ 0 h 532"/>
                  <a:gd name="T16" fmla="*/ 291 w 292"/>
                  <a:gd name="T17" fmla="*/ 34 h 532"/>
                  <a:gd name="T18" fmla="*/ 291 w 292"/>
                  <a:gd name="T19" fmla="*/ 48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53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44" name="Freeform 43"/>
              <p:cNvSpPr>
                <a:spLocks noChangeArrowheads="1"/>
              </p:cNvSpPr>
              <p:nvPr/>
            </p:nvSpPr>
            <p:spPr bwMode="auto">
              <a:xfrm>
                <a:off x="2832800" y="3508908"/>
                <a:ext cx="37646" cy="86700"/>
              </a:xfrm>
              <a:custGeom>
                <a:avLst/>
                <a:gdLst>
                  <a:gd name="T0" fmla="*/ 291 w 292"/>
                  <a:gd name="T1" fmla="*/ 617 h 669"/>
                  <a:gd name="T2" fmla="*/ 291 w 292"/>
                  <a:gd name="T3" fmla="*/ 617 h 669"/>
                  <a:gd name="T4" fmla="*/ 240 w 292"/>
                  <a:gd name="T5" fmla="*/ 668 h 669"/>
                  <a:gd name="T6" fmla="*/ 34 w 292"/>
                  <a:gd name="T7" fmla="*/ 668 h 669"/>
                  <a:gd name="T8" fmla="*/ 0 w 292"/>
                  <a:gd name="T9" fmla="*/ 617 h 669"/>
                  <a:gd name="T10" fmla="*/ 0 w 292"/>
                  <a:gd name="T11" fmla="*/ 34 h 669"/>
                  <a:gd name="T12" fmla="*/ 34 w 292"/>
                  <a:gd name="T13" fmla="*/ 0 h 669"/>
                  <a:gd name="T14" fmla="*/ 240 w 292"/>
                  <a:gd name="T15" fmla="*/ 0 h 669"/>
                  <a:gd name="T16" fmla="*/ 291 w 292"/>
                  <a:gd name="T17" fmla="*/ 34 h 669"/>
                  <a:gd name="T18" fmla="*/ 291 w 292"/>
                  <a:gd name="T19" fmla="*/ 617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669">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45" name="Freeform 44"/>
              <p:cNvSpPr>
                <a:spLocks noChangeArrowheads="1"/>
              </p:cNvSpPr>
              <p:nvPr/>
            </p:nvSpPr>
            <p:spPr bwMode="auto">
              <a:xfrm>
                <a:off x="2879002" y="3444453"/>
                <a:ext cx="37646" cy="150584"/>
              </a:xfrm>
              <a:custGeom>
                <a:avLst/>
                <a:gdLst>
                  <a:gd name="T0" fmla="*/ 292 w 293"/>
                  <a:gd name="T1" fmla="*/ 1114 h 1166"/>
                  <a:gd name="T2" fmla="*/ 292 w 293"/>
                  <a:gd name="T3" fmla="*/ 1114 h 1166"/>
                  <a:gd name="T4" fmla="*/ 257 w 293"/>
                  <a:gd name="T5" fmla="*/ 1165 h 1166"/>
                  <a:gd name="T6" fmla="*/ 52 w 293"/>
                  <a:gd name="T7" fmla="*/ 1165 h 1166"/>
                  <a:gd name="T8" fmla="*/ 0 w 293"/>
                  <a:gd name="T9" fmla="*/ 1114 h 1166"/>
                  <a:gd name="T10" fmla="*/ 0 w 293"/>
                  <a:gd name="T11" fmla="*/ 52 h 1166"/>
                  <a:gd name="T12" fmla="*/ 52 w 293"/>
                  <a:gd name="T13" fmla="*/ 0 h 1166"/>
                  <a:gd name="T14" fmla="*/ 257 w 293"/>
                  <a:gd name="T15" fmla="*/ 0 h 1166"/>
                  <a:gd name="T16" fmla="*/ 292 w 293"/>
                  <a:gd name="T17" fmla="*/ 52 h 1166"/>
                  <a:gd name="T18" fmla="*/ 292 w 293"/>
                  <a:gd name="T19" fmla="*/ 1114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1166">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46" name="Freeform 45"/>
              <p:cNvSpPr>
                <a:spLocks noChangeArrowheads="1"/>
              </p:cNvSpPr>
              <p:nvPr/>
            </p:nvSpPr>
            <p:spPr bwMode="auto">
              <a:xfrm>
                <a:off x="2928055" y="3397681"/>
                <a:ext cx="37646" cy="197357"/>
              </a:xfrm>
              <a:custGeom>
                <a:avLst/>
                <a:gdLst>
                  <a:gd name="T0" fmla="*/ 291 w 292"/>
                  <a:gd name="T1" fmla="*/ 1474 h 1526"/>
                  <a:gd name="T2" fmla="*/ 291 w 292"/>
                  <a:gd name="T3" fmla="*/ 1474 h 1526"/>
                  <a:gd name="T4" fmla="*/ 257 w 292"/>
                  <a:gd name="T5" fmla="*/ 1525 h 1526"/>
                  <a:gd name="T6" fmla="*/ 51 w 292"/>
                  <a:gd name="T7" fmla="*/ 1525 h 1526"/>
                  <a:gd name="T8" fmla="*/ 0 w 292"/>
                  <a:gd name="T9" fmla="*/ 1474 h 1526"/>
                  <a:gd name="T10" fmla="*/ 0 w 292"/>
                  <a:gd name="T11" fmla="*/ 52 h 1526"/>
                  <a:gd name="T12" fmla="*/ 51 w 292"/>
                  <a:gd name="T13" fmla="*/ 0 h 1526"/>
                  <a:gd name="T14" fmla="*/ 257 w 292"/>
                  <a:gd name="T15" fmla="*/ 0 h 1526"/>
                  <a:gd name="T16" fmla="*/ 291 w 292"/>
                  <a:gd name="T17" fmla="*/ 52 h 1526"/>
                  <a:gd name="T18" fmla="*/ 291 w 292"/>
                  <a:gd name="T19" fmla="*/ 1474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1526">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47" name="Freeform 46"/>
              <p:cNvSpPr>
                <a:spLocks noChangeArrowheads="1"/>
              </p:cNvSpPr>
              <p:nvPr/>
            </p:nvSpPr>
            <p:spPr bwMode="auto">
              <a:xfrm>
                <a:off x="3321471" y="3354448"/>
                <a:ext cx="82137" cy="42210"/>
              </a:xfrm>
              <a:custGeom>
                <a:avLst/>
                <a:gdLst>
                  <a:gd name="T0" fmla="*/ 634 w 635"/>
                  <a:gd name="T1" fmla="*/ 103 h 326"/>
                  <a:gd name="T2" fmla="*/ 634 w 635"/>
                  <a:gd name="T3" fmla="*/ 103 h 326"/>
                  <a:gd name="T4" fmla="*/ 617 w 635"/>
                  <a:gd name="T5" fmla="*/ 68 h 326"/>
                  <a:gd name="T6" fmla="*/ 446 w 635"/>
                  <a:gd name="T7" fmla="*/ 0 h 326"/>
                  <a:gd name="T8" fmla="*/ 411 w 635"/>
                  <a:gd name="T9" fmla="*/ 0 h 326"/>
                  <a:gd name="T10" fmla="*/ 326 w 635"/>
                  <a:gd name="T11" fmla="*/ 137 h 326"/>
                  <a:gd name="T12" fmla="*/ 292 w 635"/>
                  <a:gd name="T13" fmla="*/ 137 h 326"/>
                  <a:gd name="T14" fmla="*/ 206 w 635"/>
                  <a:gd name="T15" fmla="*/ 0 h 326"/>
                  <a:gd name="T16" fmla="*/ 172 w 635"/>
                  <a:gd name="T17" fmla="*/ 0 h 326"/>
                  <a:gd name="T18" fmla="*/ 18 w 635"/>
                  <a:gd name="T19" fmla="*/ 68 h 326"/>
                  <a:gd name="T20" fmla="*/ 18 w 635"/>
                  <a:gd name="T21" fmla="*/ 86 h 326"/>
                  <a:gd name="T22" fmla="*/ 137 w 635"/>
                  <a:gd name="T23" fmla="*/ 137 h 326"/>
                  <a:gd name="T24" fmla="*/ 172 w 635"/>
                  <a:gd name="T25" fmla="*/ 171 h 326"/>
                  <a:gd name="T26" fmla="*/ 172 w 635"/>
                  <a:gd name="T27" fmla="*/ 308 h 326"/>
                  <a:gd name="T28" fmla="*/ 189 w 635"/>
                  <a:gd name="T29" fmla="*/ 325 h 326"/>
                  <a:gd name="T30" fmla="*/ 292 w 635"/>
                  <a:gd name="T31" fmla="*/ 325 h 326"/>
                  <a:gd name="T32" fmla="*/ 326 w 635"/>
                  <a:gd name="T33" fmla="*/ 325 h 326"/>
                  <a:gd name="T34" fmla="*/ 617 w 635"/>
                  <a:gd name="T35" fmla="*/ 325 h 326"/>
                  <a:gd name="T36" fmla="*/ 634 w 635"/>
                  <a:gd name="T37" fmla="*/ 308 h 326"/>
                  <a:gd name="T38" fmla="*/ 634 w 635"/>
                  <a:gd name="T39" fmla="*/ 10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5" h="326">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48" name="Freeform 47"/>
              <p:cNvSpPr>
                <a:spLocks noChangeArrowheads="1"/>
              </p:cNvSpPr>
              <p:nvPr/>
            </p:nvSpPr>
            <p:spPr bwMode="auto">
              <a:xfrm>
                <a:off x="3341435" y="3299119"/>
                <a:ext cx="42209" cy="55329"/>
              </a:xfrm>
              <a:custGeom>
                <a:avLst/>
                <a:gdLst>
                  <a:gd name="T0" fmla="*/ 325 w 326"/>
                  <a:gd name="T1" fmla="*/ 205 h 429"/>
                  <a:gd name="T2" fmla="*/ 325 w 326"/>
                  <a:gd name="T3" fmla="*/ 205 h 429"/>
                  <a:gd name="T4" fmla="*/ 154 w 326"/>
                  <a:gd name="T5" fmla="*/ 428 h 429"/>
                  <a:gd name="T6" fmla="*/ 0 w 326"/>
                  <a:gd name="T7" fmla="*/ 205 h 429"/>
                  <a:gd name="T8" fmla="*/ 154 w 326"/>
                  <a:gd name="T9" fmla="*/ 0 h 429"/>
                  <a:gd name="T10" fmla="*/ 325 w 326"/>
                  <a:gd name="T11" fmla="*/ 205 h 429"/>
                </a:gdLst>
                <a:ahLst/>
                <a:cxnLst>
                  <a:cxn ang="0">
                    <a:pos x="T0" y="T1"/>
                  </a:cxn>
                  <a:cxn ang="0">
                    <a:pos x="T2" y="T3"/>
                  </a:cxn>
                  <a:cxn ang="0">
                    <a:pos x="T4" y="T5"/>
                  </a:cxn>
                  <a:cxn ang="0">
                    <a:pos x="T6" y="T7"/>
                  </a:cxn>
                  <a:cxn ang="0">
                    <a:pos x="T8" y="T9"/>
                  </a:cxn>
                  <a:cxn ang="0">
                    <a:pos x="T10" y="T11"/>
                  </a:cxn>
                </a:cxnLst>
                <a:rect l="0" t="0" r="r" b="b"/>
                <a:pathLst>
                  <a:path w="326" h="429">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49" name="Freeform 48"/>
              <p:cNvSpPr>
                <a:spLocks noChangeArrowheads="1"/>
              </p:cNvSpPr>
              <p:nvPr/>
            </p:nvSpPr>
            <p:spPr bwMode="auto">
              <a:xfrm>
                <a:off x="3121833" y="3354448"/>
                <a:ext cx="82137" cy="42210"/>
              </a:xfrm>
              <a:custGeom>
                <a:avLst/>
                <a:gdLst>
                  <a:gd name="T0" fmla="*/ 0 w 635"/>
                  <a:gd name="T1" fmla="*/ 103 h 326"/>
                  <a:gd name="T2" fmla="*/ 0 w 635"/>
                  <a:gd name="T3" fmla="*/ 103 h 326"/>
                  <a:gd name="T4" fmla="*/ 34 w 635"/>
                  <a:gd name="T5" fmla="*/ 68 h 326"/>
                  <a:gd name="T6" fmla="*/ 189 w 635"/>
                  <a:gd name="T7" fmla="*/ 0 h 326"/>
                  <a:gd name="T8" fmla="*/ 223 w 635"/>
                  <a:gd name="T9" fmla="*/ 0 h 326"/>
                  <a:gd name="T10" fmla="*/ 326 w 635"/>
                  <a:gd name="T11" fmla="*/ 137 h 326"/>
                  <a:gd name="T12" fmla="*/ 343 w 635"/>
                  <a:gd name="T13" fmla="*/ 137 h 326"/>
                  <a:gd name="T14" fmla="*/ 428 w 635"/>
                  <a:gd name="T15" fmla="*/ 0 h 326"/>
                  <a:gd name="T16" fmla="*/ 480 w 635"/>
                  <a:gd name="T17" fmla="*/ 0 h 326"/>
                  <a:gd name="T18" fmla="*/ 634 w 635"/>
                  <a:gd name="T19" fmla="*/ 68 h 326"/>
                  <a:gd name="T20" fmla="*/ 634 w 635"/>
                  <a:gd name="T21" fmla="*/ 86 h 326"/>
                  <a:gd name="T22" fmla="*/ 497 w 635"/>
                  <a:gd name="T23" fmla="*/ 137 h 326"/>
                  <a:gd name="T24" fmla="*/ 480 w 635"/>
                  <a:gd name="T25" fmla="*/ 171 h 326"/>
                  <a:gd name="T26" fmla="*/ 480 w 635"/>
                  <a:gd name="T27" fmla="*/ 308 h 326"/>
                  <a:gd name="T28" fmla="*/ 445 w 635"/>
                  <a:gd name="T29" fmla="*/ 325 h 326"/>
                  <a:gd name="T30" fmla="*/ 360 w 635"/>
                  <a:gd name="T31" fmla="*/ 325 h 326"/>
                  <a:gd name="T32" fmla="*/ 308 w 635"/>
                  <a:gd name="T33" fmla="*/ 325 h 326"/>
                  <a:gd name="T34" fmla="*/ 17 w 635"/>
                  <a:gd name="T35" fmla="*/ 325 h 326"/>
                  <a:gd name="T36" fmla="*/ 0 w 635"/>
                  <a:gd name="T37" fmla="*/ 308 h 326"/>
                  <a:gd name="T38" fmla="*/ 0 w 635"/>
                  <a:gd name="T39" fmla="*/ 10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5" h="326">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50" name="Freeform 49"/>
              <p:cNvSpPr>
                <a:spLocks noChangeArrowheads="1"/>
              </p:cNvSpPr>
              <p:nvPr/>
            </p:nvSpPr>
            <p:spPr bwMode="auto">
              <a:xfrm>
                <a:off x="3144079" y="3299119"/>
                <a:ext cx="42209" cy="55329"/>
              </a:xfrm>
              <a:custGeom>
                <a:avLst/>
                <a:gdLst>
                  <a:gd name="T0" fmla="*/ 0 w 327"/>
                  <a:gd name="T1" fmla="*/ 205 h 429"/>
                  <a:gd name="T2" fmla="*/ 0 w 327"/>
                  <a:gd name="T3" fmla="*/ 205 h 429"/>
                  <a:gd name="T4" fmla="*/ 155 w 327"/>
                  <a:gd name="T5" fmla="*/ 428 h 429"/>
                  <a:gd name="T6" fmla="*/ 326 w 327"/>
                  <a:gd name="T7" fmla="*/ 205 h 429"/>
                  <a:gd name="T8" fmla="*/ 155 w 327"/>
                  <a:gd name="T9" fmla="*/ 0 h 429"/>
                  <a:gd name="T10" fmla="*/ 0 w 327"/>
                  <a:gd name="T11" fmla="*/ 205 h 429"/>
                </a:gdLst>
                <a:ahLst/>
                <a:cxnLst>
                  <a:cxn ang="0">
                    <a:pos x="T0" y="T1"/>
                  </a:cxn>
                  <a:cxn ang="0">
                    <a:pos x="T2" y="T3"/>
                  </a:cxn>
                  <a:cxn ang="0">
                    <a:pos x="T4" y="T5"/>
                  </a:cxn>
                  <a:cxn ang="0">
                    <a:pos x="T6" y="T7"/>
                  </a:cxn>
                  <a:cxn ang="0">
                    <a:pos x="T8" y="T9"/>
                  </a:cxn>
                  <a:cxn ang="0">
                    <a:pos x="T10" y="T11"/>
                  </a:cxn>
                </a:cxnLst>
                <a:rect l="0" t="0" r="r" b="b"/>
                <a:pathLst>
                  <a:path w="327" h="429">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51" name="Freeform 50"/>
              <p:cNvSpPr>
                <a:spLocks noChangeArrowheads="1"/>
              </p:cNvSpPr>
              <p:nvPr/>
            </p:nvSpPr>
            <p:spPr bwMode="auto">
              <a:xfrm>
                <a:off x="3193133" y="3360722"/>
                <a:ext cx="139747" cy="75293"/>
              </a:xfrm>
              <a:custGeom>
                <a:avLst/>
                <a:gdLst>
                  <a:gd name="T0" fmla="*/ 771 w 1081"/>
                  <a:gd name="T1" fmla="*/ 17 h 584"/>
                  <a:gd name="T2" fmla="*/ 771 w 1081"/>
                  <a:gd name="T3" fmla="*/ 17 h 584"/>
                  <a:gd name="T4" fmla="*/ 720 w 1081"/>
                  <a:gd name="T5" fmla="*/ 35 h 584"/>
                  <a:gd name="T6" fmla="*/ 566 w 1081"/>
                  <a:gd name="T7" fmla="*/ 240 h 584"/>
                  <a:gd name="T8" fmla="*/ 532 w 1081"/>
                  <a:gd name="T9" fmla="*/ 240 h 584"/>
                  <a:gd name="T10" fmla="*/ 377 w 1081"/>
                  <a:gd name="T11" fmla="*/ 35 h 584"/>
                  <a:gd name="T12" fmla="*/ 326 w 1081"/>
                  <a:gd name="T13" fmla="*/ 17 h 584"/>
                  <a:gd name="T14" fmla="*/ 52 w 1081"/>
                  <a:gd name="T15" fmla="*/ 120 h 584"/>
                  <a:gd name="T16" fmla="*/ 17 w 1081"/>
                  <a:gd name="T17" fmla="*/ 172 h 584"/>
                  <a:gd name="T18" fmla="*/ 0 w 1081"/>
                  <a:gd name="T19" fmla="*/ 549 h 584"/>
                  <a:gd name="T20" fmla="*/ 34 w 1081"/>
                  <a:gd name="T21" fmla="*/ 583 h 584"/>
                  <a:gd name="T22" fmla="*/ 514 w 1081"/>
                  <a:gd name="T23" fmla="*/ 583 h 584"/>
                  <a:gd name="T24" fmla="*/ 583 w 1081"/>
                  <a:gd name="T25" fmla="*/ 583 h 584"/>
                  <a:gd name="T26" fmla="*/ 1046 w 1081"/>
                  <a:gd name="T27" fmla="*/ 583 h 584"/>
                  <a:gd name="T28" fmla="*/ 1080 w 1081"/>
                  <a:gd name="T29" fmla="*/ 549 h 584"/>
                  <a:gd name="T30" fmla="*/ 1080 w 1081"/>
                  <a:gd name="T31" fmla="*/ 172 h 584"/>
                  <a:gd name="T32" fmla="*/ 1046 w 1081"/>
                  <a:gd name="T33" fmla="*/ 120 h 584"/>
                  <a:gd name="T34" fmla="*/ 771 w 1081"/>
                  <a:gd name="T35" fmla="*/ 1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1" h="584">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52" name="Freeform 51"/>
              <p:cNvSpPr>
                <a:spLocks noChangeArrowheads="1"/>
              </p:cNvSpPr>
              <p:nvPr/>
            </p:nvSpPr>
            <p:spPr bwMode="auto">
              <a:xfrm>
                <a:off x="3228497" y="3272310"/>
                <a:ext cx="69018" cy="90694"/>
              </a:xfrm>
              <a:custGeom>
                <a:avLst/>
                <a:gdLst>
                  <a:gd name="T0" fmla="*/ 531 w 532"/>
                  <a:gd name="T1" fmla="*/ 343 h 703"/>
                  <a:gd name="T2" fmla="*/ 531 w 532"/>
                  <a:gd name="T3" fmla="*/ 343 h 703"/>
                  <a:gd name="T4" fmla="*/ 274 w 532"/>
                  <a:gd name="T5" fmla="*/ 702 h 703"/>
                  <a:gd name="T6" fmla="*/ 0 w 532"/>
                  <a:gd name="T7" fmla="*/ 343 h 703"/>
                  <a:gd name="T8" fmla="*/ 274 w 532"/>
                  <a:gd name="T9" fmla="*/ 0 h 703"/>
                  <a:gd name="T10" fmla="*/ 531 w 532"/>
                  <a:gd name="T11" fmla="*/ 343 h 703"/>
                </a:gdLst>
                <a:ahLst/>
                <a:cxnLst>
                  <a:cxn ang="0">
                    <a:pos x="T0" y="T1"/>
                  </a:cxn>
                  <a:cxn ang="0">
                    <a:pos x="T2" y="T3"/>
                  </a:cxn>
                  <a:cxn ang="0">
                    <a:pos x="T4" y="T5"/>
                  </a:cxn>
                  <a:cxn ang="0">
                    <a:pos x="T6" y="T7"/>
                  </a:cxn>
                  <a:cxn ang="0">
                    <a:pos x="T8" y="T9"/>
                  </a:cxn>
                  <a:cxn ang="0">
                    <a:pos x="T10" y="T11"/>
                  </a:cxn>
                </a:cxnLst>
                <a:rect l="0" t="0" r="r" b="b"/>
                <a:pathLst>
                  <a:path w="532" h="703">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53" name="Freeform 52"/>
              <p:cNvSpPr>
                <a:spLocks noChangeArrowheads="1"/>
              </p:cNvSpPr>
              <p:nvPr/>
            </p:nvSpPr>
            <p:spPr bwMode="auto">
              <a:xfrm>
                <a:off x="2664748" y="2900833"/>
                <a:ext cx="27302" cy="128145"/>
              </a:xfrm>
              <a:custGeom>
                <a:avLst/>
                <a:gdLst>
                  <a:gd name="T0" fmla="*/ 128 w 184"/>
                  <a:gd name="T1" fmla="*/ 0 h 876"/>
                  <a:gd name="T2" fmla="*/ 0 w 184"/>
                  <a:gd name="T3" fmla="*/ 91 h 876"/>
                  <a:gd name="T4" fmla="*/ 0 w 184"/>
                  <a:gd name="T5" fmla="*/ 164 h 876"/>
                  <a:gd name="T6" fmla="*/ 110 w 184"/>
                  <a:gd name="T7" fmla="*/ 109 h 876"/>
                  <a:gd name="T8" fmla="*/ 110 w 184"/>
                  <a:gd name="T9" fmla="*/ 875 h 876"/>
                  <a:gd name="T10" fmla="*/ 183 w 184"/>
                  <a:gd name="T11" fmla="*/ 875 h 876"/>
                  <a:gd name="T12" fmla="*/ 183 w 184"/>
                  <a:gd name="T13" fmla="*/ 0 h 876"/>
                  <a:gd name="T14" fmla="*/ 128 w 184"/>
                  <a:gd name="T15" fmla="*/ 0 h 8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876">
                    <a:moveTo>
                      <a:pt x="128" y="0"/>
                    </a:moveTo>
                    <a:lnTo>
                      <a:pt x="0" y="91"/>
                    </a:lnTo>
                    <a:lnTo>
                      <a:pt x="0" y="164"/>
                    </a:lnTo>
                    <a:lnTo>
                      <a:pt x="110" y="109"/>
                    </a:lnTo>
                    <a:lnTo>
                      <a:pt x="110" y="875"/>
                    </a:lnTo>
                    <a:lnTo>
                      <a:pt x="183" y="875"/>
                    </a:lnTo>
                    <a:lnTo>
                      <a:pt x="183" y="0"/>
                    </a:lnTo>
                    <a:lnTo>
                      <a:pt x="128" y="0"/>
                    </a:lnTo>
                  </a:path>
                </a:pathLst>
              </a:custGeom>
              <a:solidFill>
                <a:schemeClr val="tx1">
                  <a:lumMod val="25000"/>
                  <a:lumOff val="75000"/>
                  <a:alpha val="90000"/>
                </a:schemeClr>
              </a:solidFill>
              <a:ln>
                <a:noFill/>
              </a:ln>
              <a:effectLst/>
            </p:spPr>
            <p:txBody>
              <a:bodyPr wrap="none" anchor="ctr"/>
              <a:lstStyle/>
              <a:p>
                <a:endParaRPr lang="en-US" kern="1200" dirty="0">
                  <a:latin typeface="Salesforce Sans"/>
                  <a:cs typeface="SimSun" charset="0"/>
                </a:endParaRPr>
              </a:p>
            </p:txBody>
          </p:sp>
          <p:sp>
            <p:nvSpPr>
              <p:cNvPr id="54" name="Freeform 53"/>
              <p:cNvSpPr>
                <a:spLocks noChangeArrowheads="1"/>
              </p:cNvSpPr>
              <p:nvPr/>
            </p:nvSpPr>
            <p:spPr bwMode="auto">
              <a:xfrm>
                <a:off x="2616644" y="2823560"/>
                <a:ext cx="137160" cy="274320"/>
              </a:xfrm>
              <a:custGeom>
                <a:avLst/>
                <a:gdLst>
                  <a:gd name="T0" fmla="*/ 785 w 932"/>
                  <a:gd name="T1" fmla="*/ 0 h 1879"/>
                  <a:gd name="T2" fmla="*/ 785 w 932"/>
                  <a:gd name="T3" fmla="*/ 0 h 1879"/>
                  <a:gd name="T4" fmla="*/ 128 w 932"/>
                  <a:gd name="T5" fmla="*/ 0 h 1879"/>
                  <a:gd name="T6" fmla="*/ 0 w 932"/>
                  <a:gd name="T7" fmla="*/ 146 h 1879"/>
                  <a:gd name="T8" fmla="*/ 0 w 932"/>
                  <a:gd name="T9" fmla="*/ 1751 h 1879"/>
                  <a:gd name="T10" fmla="*/ 128 w 932"/>
                  <a:gd name="T11" fmla="*/ 1878 h 1879"/>
                  <a:gd name="T12" fmla="*/ 785 w 932"/>
                  <a:gd name="T13" fmla="*/ 1878 h 1879"/>
                  <a:gd name="T14" fmla="*/ 931 w 932"/>
                  <a:gd name="T15" fmla="*/ 1751 h 1879"/>
                  <a:gd name="T16" fmla="*/ 931 w 932"/>
                  <a:gd name="T17" fmla="*/ 146 h 1879"/>
                  <a:gd name="T18" fmla="*/ 785 w 932"/>
                  <a:gd name="T19" fmla="*/ 0 h 1879"/>
                  <a:gd name="T20" fmla="*/ 383 w 932"/>
                  <a:gd name="T21" fmla="*/ 109 h 1879"/>
                  <a:gd name="T22" fmla="*/ 383 w 932"/>
                  <a:gd name="T23" fmla="*/ 109 h 1879"/>
                  <a:gd name="T24" fmla="*/ 529 w 932"/>
                  <a:gd name="T25" fmla="*/ 109 h 1879"/>
                  <a:gd name="T26" fmla="*/ 529 w 932"/>
                  <a:gd name="T27" fmla="*/ 109 h 1879"/>
                  <a:gd name="T28" fmla="*/ 529 w 932"/>
                  <a:gd name="T29" fmla="*/ 127 h 1879"/>
                  <a:gd name="T30" fmla="*/ 383 w 932"/>
                  <a:gd name="T31" fmla="*/ 127 h 1879"/>
                  <a:gd name="T32" fmla="*/ 383 w 932"/>
                  <a:gd name="T33" fmla="*/ 109 h 1879"/>
                  <a:gd name="T34" fmla="*/ 456 w 932"/>
                  <a:gd name="T35" fmla="*/ 1824 h 1879"/>
                  <a:gd name="T36" fmla="*/ 456 w 932"/>
                  <a:gd name="T37" fmla="*/ 1824 h 1879"/>
                  <a:gd name="T38" fmla="*/ 383 w 932"/>
                  <a:gd name="T39" fmla="*/ 1751 h 1879"/>
                  <a:gd name="T40" fmla="*/ 456 w 932"/>
                  <a:gd name="T41" fmla="*/ 1678 h 1879"/>
                  <a:gd name="T42" fmla="*/ 529 w 932"/>
                  <a:gd name="T43" fmla="*/ 1751 h 1879"/>
                  <a:gd name="T44" fmla="*/ 456 w 932"/>
                  <a:gd name="T45" fmla="*/ 1824 h 1879"/>
                  <a:gd name="T46" fmla="*/ 858 w 932"/>
                  <a:gd name="T47" fmla="*/ 1623 h 1879"/>
                  <a:gd name="T48" fmla="*/ 858 w 932"/>
                  <a:gd name="T49" fmla="*/ 1623 h 1879"/>
                  <a:gd name="T50" fmla="*/ 55 w 932"/>
                  <a:gd name="T51" fmla="*/ 1623 h 1879"/>
                  <a:gd name="T52" fmla="*/ 55 w 932"/>
                  <a:gd name="T53" fmla="*/ 273 h 1879"/>
                  <a:gd name="T54" fmla="*/ 858 w 932"/>
                  <a:gd name="T55" fmla="*/ 273 h 1879"/>
                  <a:gd name="T56" fmla="*/ 858 w 932"/>
                  <a:gd name="T57" fmla="*/ 162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2" h="1879">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chemeClr val="tx1">
                  <a:lumMod val="25000"/>
                  <a:lumOff val="75000"/>
                  <a:alpha val="90000"/>
                </a:schemeClr>
              </a:solidFill>
              <a:ln>
                <a:noFill/>
              </a:ln>
              <a:effectLst/>
            </p:spPr>
            <p:txBody>
              <a:bodyPr wrap="none" anchor="ctr"/>
              <a:lstStyle/>
              <a:p>
                <a:endParaRPr lang="en-US" kern="1200" dirty="0">
                  <a:latin typeface="Salesforce Sans"/>
                  <a:cs typeface="SimSun" charset="0"/>
                </a:endParaRPr>
              </a:p>
            </p:txBody>
          </p:sp>
          <p:grpSp>
            <p:nvGrpSpPr>
              <p:cNvPr id="55" name="Group 54"/>
              <p:cNvGrpSpPr/>
              <p:nvPr/>
            </p:nvGrpSpPr>
            <p:grpSpPr>
              <a:xfrm>
                <a:off x="2245947" y="2634301"/>
                <a:ext cx="1679925" cy="1177790"/>
                <a:chOff x="10117494" y="471973"/>
                <a:chExt cx="1679925" cy="1177790"/>
              </a:xfrm>
            </p:grpSpPr>
            <p:sp>
              <p:nvSpPr>
                <p:cNvPr id="56" name="Shape 909"/>
                <p:cNvSpPr/>
                <p:nvPr/>
              </p:nvSpPr>
              <p:spPr>
                <a:xfrm>
                  <a:off x="10117494" y="471973"/>
                  <a:ext cx="1679925" cy="1177790"/>
                </a:xfrm>
                <a:custGeom>
                  <a:avLst/>
                  <a:gdLst/>
                  <a:ahLst/>
                  <a:cxnLst>
                    <a:cxn ang="0">
                      <a:pos x="wd2" y="hd2"/>
                    </a:cxn>
                    <a:cxn ang="5400000">
                      <a:pos x="wd2" y="hd2"/>
                    </a:cxn>
                    <a:cxn ang="10800000">
                      <a:pos x="wd2" y="hd2"/>
                    </a:cxn>
                    <a:cxn ang="16200000">
                      <a:pos x="wd2" y="hd2"/>
                    </a:cxn>
                  </a:cxnLst>
                  <a:rect l="0" t="0" r="r" b="b"/>
                  <a:pathLst>
                    <a:path w="21600" h="21600" extrusionOk="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chemeClr val="accent4"/>
                </a:solidFill>
                <a:ln w="12700" cap="flat">
                  <a:noFill/>
                  <a:miter lim="400000"/>
                </a:ln>
                <a:effectLst/>
              </p:spPr>
              <p:txBody>
                <a:bodyPr wrap="square" lIns="45719" tIns="45719" rIns="45719" bIns="45719" numCol="1" anchor="t">
                  <a:noAutofit/>
                </a:bodyPr>
                <a:lstStyle/>
                <a:p>
                  <a:pPr algn="ctr"/>
                  <a:endParaRPr sz="2800" kern="1200" dirty="0">
                    <a:latin typeface="Salesforce Sans"/>
                    <a:cs typeface="Gotham   "/>
                  </a:endParaRPr>
                </a:p>
              </p:txBody>
            </p:sp>
            <p:grpSp>
              <p:nvGrpSpPr>
                <p:cNvPr id="57" name="Group 56"/>
                <p:cNvGrpSpPr/>
                <p:nvPr/>
              </p:nvGrpSpPr>
              <p:grpSpPr>
                <a:xfrm>
                  <a:off x="10728357" y="511548"/>
                  <a:ext cx="594494" cy="594650"/>
                  <a:chOff x="0" y="0"/>
                  <a:chExt cx="1189297" cy="1189297"/>
                </a:xfrm>
              </p:grpSpPr>
              <p:sp>
                <p:nvSpPr>
                  <p:cNvPr id="58" name="Shape 918"/>
                  <p:cNvSpPr/>
                  <p:nvPr/>
                </p:nvSpPr>
                <p:spPr>
                  <a:xfrm>
                    <a:off x="0" y="0"/>
                    <a:ext cx="1189297" cy="11892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45719" tIns="45719" rIns="45719" bIns="45719" numCol="1" anchor="t">
                    <a:noAutofit/>
                  </a:bodyPr>
                  <a:lstStyle/>
                  <a:p>
                    <a:pPr algn="ctr"/>
                    <a:endParaRPr sz="2800" kern="1200" dirty="0">
                      <a:latin typeface="Salesforce Sans"/>
                      <a:cs typeface="Gotham   "/>
                    </a:endParaRPr>
                  </a:p>
                </p:txBody>
              </p:sp>
              <p:pic>
                <p:nvPicPr>
                  <p:cNvPr id="59" name="pasted-image.pdf"/>
                  <p:cNvPicPr/>
                  <p:nvPr/>
                </p:nvPicPr>
                <p:blipFill>
                  <a:blip r:embed="rId3" cstate="print">
                    <a:extLst>
                      <a:ext uri="{28A0092B-C50C-407E-A947-70E740481C1C}">
                        <a14:useLocalDpi xmlns:a14="http://schemas.microsoft.com/office/drawing/2010/main"/>
                      </a:ext>
                    </a:extLst>
                  </a:blip>
                  <a:stretch>
                    <a:fillRect/>
                  </a:stretch>
                </p:blipFill>
                <p:spPr>
                  <a:xfrm>
                    <a:off x="188243" y="301685"/>
                    <a:ext cx="812827" cy="586067"/>
                  </a:xfrm>
                  <a:prstGeom prst="rect">
                    <a:avLst/>
                  </a:prstGeom>
                  <a:ln w="12700" cap="flat">
                    <a:noFill/>
                    <a:miter lim="400000"/>
                  </a:ln>
                  <a:effectLst/>
                </p:spPr>
              </p:pic>
            </p:grpSp>
          </p:grpSp>
        </p:grpSp>
      </p:grpSp>
      <p:grpSp>
        <p:nvGrpSpPr>
          <p:cNvPr id="60" name="Group 59"/>
          <p:cNvGrpSpPr/>
          <p:nvPr/>
        </p:nvGrpSpPr>
        <p:grpSpPr>
          <a:xfrm>
            <a:off x="2979429" y="5346855"/>
            <a:ext cx="1682379" cy="1175475"/>
            <a:chOff x="4200828" y="2634301"/>
            <a:chExt cx="1682379" cy="1175475"/>
          </a:xfrm>
        </p:grpSpPr>
        <p:sp>
          <p:nvSpPr>
            <p:cNvPr id="61" name="Shape 872"/>
            <p:cNvSpPr/>
            <p:nvPr/>
          </p:nvSpPr>
          <p:spPr>
            <a:xfrm>
              <a:off x="4207326" y="2638304"/>
              <a:ext cx="1662793" cy="1163837"/>
            </a:xfrm>
            <a:custGeom>
              <a:avLst/>
              <a:gdLst/>
              <a:ahLst/>
              <a:cxnLst>
                <a:cxn ang="0">
                  <a:pos x="wd2" y="hd2"/>
                </a:cxn>
                <a:cxn ang="5400000">
                  <a:pos x="wd2" y="hd2"/>
                </a:cxn>
                <a:cxn ang="10800000">
                  <a:pos x="wd2" y="hd2"/>
                </a:cxn>
                <a:cxn ang="16200000">
                  <a:pos x="wd2" y="hd2"/>
                </a:cxn>
              </a:cxnLst>
              <a:rect l="0" t="0" r="r" b="b"/>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bg1"/>
            </a:solidFill>
            <a:ln w="12700">
              <a:miter lim="400000"/>
            </a:ln>
          </p:spPr>
          <p:txBody>
            <a:bodyPr lIns="0" tIns="0" rIns="0" bIns="0" anchor="ctr"/>
            <a:lstStyle/>
            <a:p>
              <a:endParaRPr sz="2400" kern="1200" dirty="0">
                <a:solidFill>
                  <a:srgbClr val="FFFFFF"/>
                </a:solidFill>
                <a:latin typeface="Salesforce Sans"/>
              </a:endParaRPr>
            </a:p>
          </p:txBody>
        </p:sp>
        <p:grpSp>
          <p:nvGrpSpPr>
            <p:cNvPr id="62" name="Group 61"/>
            <p:cNvGrpSpPr/>
            <p:nvPr/>
          </p:nvGrpSpPr>
          <p:grpSpPr>
            <a:xfrm>
              <a:off x="4200828" y="2634301"/>
              <a:ext cx="1682379" cy="1175475"/>
              <a:chOff x="4200828" y="2634301"/>
              <a:chExt cx="1682379" cy="1175475"/>
            </a:xfrm>
          </p:grpSpPr>
          <p:sp>
            <p:nvSpPr>
              <p:cNvPr id="63" name="Shape 872"/>
              <p:cNvSpPr/>
              <p:nvPr/>
            </p:nvSpPr>
            <p:spPr>
              <a:xfrm>
                <a:off x="4200828" y="2634301"/>
                <a:ext cx="1679421" cy="1175475"/>
              </a:xfrm>
              <a:custGeom>
                <a:avLst/>
                <a:gdLst/>
                <a:ahLst/>
                <a:cxnLst>
                  <a:cxn ang="0">
                    <a:pos x="wd2" y="hd2"/>
                  </a:cxn>
                  <a:cxn ang="5400000">
                    <a:pos x="wd2" y="hd2"/>
                  </a:cxn>
                  <a:cxn ang="10800000">
                    <a:pos x="wd2" y="hd2"/>
                  </a:cxn>
                  <a:cxn ang="16200000">
                    <a:pos x="wd2" y="hd2"/>
                  </a:cxn>
                </a:cxnLst>
                <a:rect l="0" t="0" r="r" b="b"/>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w="12700">
                <a:miter lim="400000"/>
              </a:ln>
            </p:spPr>
            <p:txBody>
              <a:bodyPr lIns="0" tIns="0" rIns="0" bIns="0" anchor="ctr"/>
              <a:lstStyle/>
              <a:p>
                <a:endParaRPr sz="2400" kern="1200" dirty="0">
                  <a:solidFill>
                    <a:srgbClr val="FFFFFF"/>
                  </a:solidFill>
                  <a:latin typeface="Salesforce Sans"/>
                </a:endParaRPr>
              </a:p>
            </p:txBody>
          </p:sp>
          <p:sp>
            <p:nvSpPr>
              <p:cNvPr id="64" name="Freeform 63"/>
              <p:cNvSpPr>
                <a:spLocks noChangeArrowheads="1"/>
              </p:cNvSpPr>
              <p:nvPr/>
            </p:nvSpPr>
            <p:spPr bwMode="auto">
              <a:xfrm>
                <a:off x="5010916" y="2893214"/>
                <a:ext cx="159710" cy="157429"/>
              </a:xfrm>
              <a:custGeom>
                <a:avLst/>
                <a:gdLst>
                  <a:gd name="T0" fmla="*/ 788 w 1234"/>
                  <a:gd name="T1" fmla="*/ 463 h 1218"/>
                  <a:gd name="T2" fmla="*/ 788 w 1234"/>
                  <a:gd name="T3" fmla="*/ 463 h 1218"/>
                  <a:gd name="T4" fmla="*/ 874 w 1234"/>
                  <a:gd name="T5" fmla="*/ 377 h 1218"/>
                  <a:gd name="T6" fmla="*/ 1233 w 1234"/>
                  <a:gd name="T7" fmla="*/ 377 h 1218"/>
                  <a:gd name="T8" fmla="*/ 1233 w 1234"/>
                  <a:gd name="T9" fmla="*/ 103 h 1218"/>
                  <a:gd name="T10" fmla="*/ 1131 w 1234"/>
                  <a:gd name="T11" fmla="*/ 0 h 1218"/>
                  <a:gd name="T12" fmla="*/ 103 w 1234"/>
                  <a:gd name="T13" fmla="*/ 0 h 1218"/>
                  <a:gd name="T14" fmla="*/ 0 w 1234"/>
                  <a:gd name="T15" fmla="*/ 103 h 1218"/>
                  <a:gd name="T16" fmla="*/ 0 w 1234"/>
                  <a:gd name="T17" fmla="*/ 737 h 1218"/>
                  <a:gd name="T18" fmla="*/ 103 w 1234"/>
                  <a:gd name="T19" fmla="*/ 840 h 1218"/>
                  <a:gd name="T20" fmla="*/ 274 w 1234"/>
                  <a:gd name="T21" fmla="*/ 840 h 1218"/>
                  <a:gd name="T22" fmla="*/ 223 w 1234"/>
                  <a:gd name="T23" fmla="*/ 1217 h 1218"/>
                  <a:gd name="T24" fmla="*/ 479 w 1234"/>
                  <a:gd name="T25" fmla="*/ 840 h 1218"/>
                  <a:gd name="T26" fmla="*/ 788 w 1234"/>
                  <a:gd name="T27" fmla="*/ 840 h 1218"/>
                  <a:gd name="T28" fmla="*/ 788 w 1234"/>
                  <a:gd name="T29" fmla="*/ 463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4" h="1218">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65" name="Freeform 64"/>
              <p:cNvSpPr>
                <a:spLocks noChangeArrowheads="1"/>
              </p:cNvSpPr>
              <p:nvPr/>
            </p:nvSpPr>
            <p:spPr bwMode="auto">
              <a:xfrm>
                <a:off x="5123854" y="2950824"/>
                <a:ext cx="104382" cy="99819"/>
              </a:xfrm>
              <a:custGeom>
                <a:avLst/>
                <a:gdLst>
                  <a:gd name="T0" fmla="*/ 51 w 806"/>
                  <a:gd name="T1" fmla="*/ 0 h 772"/>
                  <a:gd name="T2" fmla="*/ 51 w 806"/>
                  <a:gd name="T3" fmla="*/ 0 h 772"/>
                  <a:gd name="T4" fmla="*/ 737 w 806"/>
                  <a:gd name="T5" fmla="*/ 0 h 772"/>
                  <a:gd name="T6" fmla="*/ 805 w 806"/>
                  <a:gd name="T7" fmla="*/ 68 h 772"/>
                  <a:gd name="T8" fmla="*/ 805 w 806"/>
                  <a:gd name="T9" fmla="*/ 479 h 772"/>
                  <a:gd name="T10" fmla="*/ 737 w 806"/>
                  <a:gd name="T11" fmla="*/ 548 h 772"/>
                  <a:gd name="T12" fmla="*/ 617 w 806"/>
                  <a:gd name="T13" fmla="*/ 548 h 772"/>
                  <a:gd name="T14" fmla="*/ 651 w 806"/>
                  <a:gd name="T15" fmla="*/ 771 h 772"/>
                  <a:gd name="T16" fmla="*/ 463 w 806"/>
                  <a:gd name="T17" fmla="*/ 548 h 772"/>
                  <a:gd name="T18" fmla="*/ 51 w 806"/>
                  <a:gd name="T19" fmla="*/ 548 h 772"/>
                  <a:gd name="T20" fmla="*/ 0 w 806"/>
                  <a:gd name="T21" fmla="*/ 479 h 772"/>
                  <a:gd name="T22" fmla="*/ 0 w 806"/>
                  <a:gd name="T23" fmla="*/ 68 h 772"/>
                  <a:gd name="T24" fmla="*/ 51 w 806"/>
                  <a:gd name="T25"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772">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66" name="Freeform 65"/>
              <p:cNvSpPr>
                <a:spLocks noChangeArrowheads="1"/>
              </p:cNvSpPr>
              <p:nvPr/>
            </p:nvSpPr>
            <p:spPr bwMode="auto">
              <a:xfrm>
                <a:off x="5466041" y="3032098"/>
                <a:ext cx="161992" cy="226447"/>
              </a:xfrm>
              <a:custGeom>
                <a:avLst/>
                <a:gdLst>
                  <a:gd name="T0" fmla="*/ 634 w 1252"/>
                  <a:gd name="T1" fmla="*/ 0 h 1749"/>
                  <a:gd name="T2" fmla="*/ 634 w 1252"/>
                  <a:gd name="T3" fmla="*/ 0 h 1749"/>
                  <a:gd name="T4" fmla="*/ 0 w 1252"/>
                  <a:gd name="T5" fmla="*/ 617 h 1749"/>
                  <a:gd name="T6" fmla="*/ 583 w 1252"/>
                  <a:gd name="T7" fmla="*/ 1697 h 1749"/>
                  <a:gd name="T8" fmla="*/ 668 w 1252"/>
                  <a:gd name="T9" fmla="*/ 1697 h 1749"/>
                  <a:gd name="T10" fmla="*/ 1251 w 1252"/>
                  <a:gd name="T11" fmla="*/ 617 h 1749"/>
                  <a:gd name="T12" fmla="*/ 634 w 1252"/>
                  <a:gd name="T13" fmla="*/ 0 h 1749"/>
                  <a:gd name="T14" fmla="*/ 634 w 1252"/>
                  <a:gd name="T15" fmla="*/ 977 h 1749"/>
                  <a:gd name="T16" fmla="*/ 634 w 1252"/>
                  <a:gd name="T17" fmla="*/ 977 h 1749"/>
                  <a:gd name="T18" fmla="*/ 274 w 1252"/>
                  <a:gd name="T19" fmla="*/ 617 h 1749"/>
                  <a:gd name="T20" fmla="*/ 634 w 1252"/>
                  <a:gd name="T21" fmla="*/ 274 h 1749"/>
                  <a:gd name="T22" fmla="*/ 976 w 1252"/>
                  <a:gd name="T23" fmla="*/ 617 h 1749"/>
                  <a:gd name="T24" fmla="*/ 634 w 1252"/>
                  <a:gd name="T25" fmla="*/ 977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2" h="1749">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67" name="Freeform 66"/>
              <p:cNvSpPr>
                <a:spLocks noChangeArrowheads="1"/>
              </p:cNvSpPr>
              <p:nvPr/>
            </p:nvSpPr>
            <p:spPr bwMode="auto">
              <a:xfrm>
                <a:off x="5532777" y="3096553"/>
                <a:ext cx="29090" cy="29090"/>
              </a:xfrm>
              <a:custGeom>
                <a:avLst/>
                <a:gdLst>
                  <a:gd name="T0" fmla="*/ 223 w 224"/>
                  <a:gd name="T1" fmla="*/ 120 h 224"/>
                  <a:gd name="T2" fmla="*/ 223 w 224"/>
                  <a:gd name="T3" fmla="*/ 120 h 224"/>
                  <a:gd name="T4" fmla="*/ 120 w 224"/>
                  <a:gd name="T5" fmla="*/ 223 h 224"/>
                  <a:gd name="T6" fmla="*/ 0 w 224"/>
                  <a:gd name="T7" fmla="*/ 120 h 224"/>
                  <a:gd name="T8" fmla="*/ 120 w 224"/>
                  <a:gd name="T9" fmla="*/ 0 h 224"/>
                  <a:gd name="T10" fmla="*/ 223 w 224"/>
                  <a:gd name="T11" fmla="*/ 120 h 224"/>
                </a:gdLst>
                <a:ahLst/>
                <a:cxnLst>
                  <a:cxn ang="0">
                    <a:pos x="T0" y="T1"/>
                  </a:cxn>
                  <a:cxn ang="0">
                    <a:pos x="T2" y="T3"/>
                  </a:cxn>
                  <a:cxn ang="0">
                    <a:pos x="T4" y="T5"/>
                  </a:cxn>
                  <a:cxn ang="0">
                    <a:pos x="T6" y="T7"/>
                  </a:cxn>
                  <a:cxn ang="0">
                    <a:pos x="T8" y="T9"/>
                  </a:cxn>
                  <a:cxn ang="0">
                    <a:pos x="T10" y="T11"/>
                  </a:cxn>
                </a:cxnLst>
                <a:rect l="0" t="0" r="r" b="b"/>
                <a:pathLst>
                  <a:path w="224" h="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68" name="Freeform 67"/>
              <p:cNvSpPr>
                <a:spLocks noChangeArrowheads="1"/>
              </p:cNvSpPr>
              <p:nvPr/>
            </p:nvSpPr>
            <p:spPr bwMode="auto">
              <a:xfrm>
                <a:off x="4435603" y="3214851"/>
                <a:ext cx="99819" cy="212758"/>
              </a:xfrm>
              <a:custGeom>
                <a:avLst/>
                <a:gdLst>
                  <a:gd name="T0" fmla="*/ 428 w 772"/>
                  <a:gd name="T1" fmla="*/ 18 h 1646"/>
                  <a:gd name="T2" fmla="*/ 428 w 772"/>
                  <a:gd name="T3" fmla="*/ 18 h 1646"/>
                  <a:gd name="T4" fmla="*/ 462 w 772"/>
                  <a:gd name="T5" fmla="*/ 0 h 1646"/>
                  <a:gd name="T6" fmla="*/ 754 w 772"/>
                  <a:gd name="T7" fmla="*/ 0 h 1646"/>
                  <a:gd name="T8" fmla="*/ 771 w 772"/>
                  <a:gd name="T9" fmla="*/ 18 h 1646"/>
                  <a:gd name="T10" fmla="*/ 445 w 772"/>
                  <a:gd name="T11" fmla="*/ 703 h 1646"/>
                  <a:gd name="T12" fmla="*/ 462 w 772"/>
                  <a:gd name="T13" fmla="*/ 720 h 1646"/>
                  <a:gd name="T14" fmla="*/ 650 w 772"/>
                  <a:gd name="T15" fmla="*/ 720 h 1646"/>
                  <a:gd name="T16" fmla="*/ 650 w 772"/>
                  <a:gd name="T17" fmla="*/ 737 h 1646"/>
                  <a:gd name="T18" fmla="*/ 17 w 772"/>
                  <a:gd name="T19" fmla="*/ 1645 h 1646"/>
                  <a:gd name="T20" fmla="*/ 0 w 772"/>
                  <a:gd name="T21" fmla="*/ 1645 h 1646"/>
                  <a:gd name="T22" fmla="*/ 325 w 772"/>
                  <a:gd name="T23" fmla="*/ 909 h 1646"/>
                  <a:gd name="T24" fmla="*/ 325 w 772"/>
                  <a:gd name="T25" fmla="*/ 891 h 1646"/>
                  <a:gd name="T26" fmla="*/ 120 w 772"/>
                  <a:gd name="T27" fmla="*/ 891 h 1646"/>
                  <a:gd name="T28" fmla="*/ 102 w 772"/>
                  <a:gd name="T29" fmla="*/ 874 h 1646"/>
                  <a:gd name="T30" fmla="*/ 428 w 772"/>
                  <a:gd name="T31" fmla="*/ 1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2" h="1646">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69" name="Freeform 68"/>
              <p:cNvSpPr>
                <a:spLocks noChangeArrowheads="1"/>
              </p:cNvSpPr>
              <p:nvPr/>
            </p:nvSpPr>
            <p:spPr bwMode="auto">
              <a:xfrm>
                <a:off x="4739099" y="3525407"/>
                <a:ext cx="37646" cy="69018"/>
              </a:xfrm>
              <a:custGeom>
                <a:avLst/>
                <a:gdLst>
                  <a:gd name="T0" fmla="*/ 291 w 292"/>
                  <a:gd name="T1" fmla="*/ 480 h 532"/>
                  <a:gd name="T2" fmla="*/ 291 w 292"/>
                  <a:gd name="T3" fmla="*/ 480 h 532"/>
                  <a:gd name="T4" fmla="*/ 256 w 292"/>
                  <a:gd name="T5" fmla="*/ 531 h 532"/>
                  <a:gd name="T6" fmla="*/ 34 w 292"/>
                  <a:gd name="T7" fmla="*/ 531 h 532"/>
                  <a:gd name="T8" fmla="*/ 0 w 292"/>
                  <a:gd name="T9" fmla="*/ 480 h 532"/>
                  <a:gd name="T10" fmla="*/ 0 w 292"/>
                  <a:gd name="T11" fmla="*/ 34 h 532"/>
                  <a:gd name="T12" fmla="*/ 34 w 292"/>
                  <a:gd name="T13" fmla="*/ 0 h 532"/>
                  <a:gd name="T14" fmla="*/ 256 w 292"/>
                  <a:gd name="T15" fmla="*/ 0 h 532"/>
                  <a:gd name="T16" fmla="*/ 291 w 292"/>
                  <a:gd name="T17" fmla="*/ 34 h 532"/>
                  <a:gd name="T18" fmla="*/ 291 w 292"/>
                  <a:gd name="T19" fmla="*/ 48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53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70" name="Freeform 69"/>
              <p:cNvSpPr>
                <a:spLocks noChangeArrowheads="1"/>
              </p:cNvSpPr>
              <p:nvPr/>
            </p:nvSpPr>
            <p:spPr bwMode="auto">
              <a:xfrm>
                <a:off x="4788153" y="3507725"/>
                <a:ext cx="37646" cy="86700"/>
              </a:xfrm>
              <a:custGeom>
                <a:avLst/>
                <a:gdLst>
                  <a:gd name="T0" fmla="*/ 291 w 292"/>
                  <a:gd name="T1" fmla="*/ 617 h 669"/>
                  <a:gd name="T2" fmla="*/ 291 w 292"/>
                  <a:gd name="T3" fmla="*/ 617 h 669"/>
                  <a:gd name="T4" fmla="*/ 240 w 292"/>
                  <a:gd name="T5" fmla="*/ 668 h 669"/>
                  <a:gd name="T6" fmla="*/ 34 w 292"/>
                  <a:gd name="T7" fmla="*/ 668 h 669"/>
                  <a:gd name="T8" fmla="*/ 0 w 292"/>
                  <a:gd name="T9" fmla="*/ 617 h 669"/>
                  <a:gd name="T10" fmla="*/ 0 w 292"/>
                  <a:gd name="T11" fmla="*/ 34 h 669"/>
                  <a:gd name="T12" fmla="*/ 34 w 292"/>
                  <a:gd name="T13" fmla="*/ 0 h 669"/>
                  <a:gd name="T14" fmla="*/ 240 w 292"/>
                  <a:gd name="T15" fmla="*/ 0 h 669"/>
                  <a:gd name="T16" fmla="*/ 291 w 292"/>
                  <a:gd name="T17" fmla="*/ 34 h 669"/>
                  <a:gd name="T18" fmla="*/ 291 w 292"/>
                  <a:gd name="T19" fmla="*/ 617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669">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71" name="Freeform 70"/>
              <p:cNvSpPr>
                <a:spLocks noChangeArrowheads="1"/>
              </p:cNvSpPr>
              <p:nvPr/>
            </p:nvSpPr>
            <p:spPr bwMode="auto">
              <a:xfrm>
                <a:off x="4834355" y="3443270"/>
                <a:ext cx="37646" cy="150584"/>
              </a:xfrm>
              <a:custGeom>
                <a:avLst/>
                <a:gdLst>
                  <a:gd name="T0" fmla="*/ 292 w 293"/>
                  <a:gd name="T1" fmla="*/ 1114 h 1166"/>
                  <a:gd name="T2" fmla="*/ 292 w 293"/>
                  <a:gd name="T3" fmla="*/ 1114 h 1166"/>
                  <a:gd name="T4" fmla="*/ 257 w 293"/>
                  <a:gd name="T5" fmla="*/ 1165 h 1166"/>
                  <a:gd name="T6" fmla="*/ 52 w 293"/>
                  <a:gd name="T7" fmla="*/ 1165 h 1166"/>
                  <a:gd name="T8" fmla="*/ 0 w 293"/>
                  <a:gd name="T9" fmla="*/ 1114 h 1166"/>
                  <a:gd name="T10" fmla="*/ 0 w 293"/>
                  <a:gd name="T11" fmla="*/ 52 h 1166"/>
                  <a:gd name="T12" fmla="*/ 52 w 293"/>
                  <a:gd name="T13" fmla="*/ 0 h 1166"/>
                  <a:gd name="T14" fmla="*/ 257 w 293"/>
                  <a:gd name="T15" fmla="*/ 0 h 1166"/>
                  <a:gd name="T16" fmla="*/ 292 w 293"/>
                  <a:gd name="T17" fmla="*/ 52 h 1166"/>
                  <a:gd name="T18" fmla="*/ 292 w 293"/>
                  <a:gd name="T19" fmla="*/ 1114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1166">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72" name="Freeform 71"/>
              <p:cNvSpPr>
                <a:spLocks noChangeArrowheads="1"/>
              </p:cNvSpPr>
              <p:nvPr/>
            </p:nvSpPr>
            <p:spPr bwMode="auto">
              <a:xfrm>
                <a:off x="4883408" y="3396498"/>
                <a:ext cx="37646" cy="197357"/>
              </a:xfrm>
              <a:custGeom>
                <a:avLst/>
                <a:gdLst>
                  <a:gd name="T0" fmla="*/ 291 w 292"/>
                  <a:gd name="T1" fmla="*/ 1474 h 1526"/>
                  <a:gd name="T2" fmla="*/ 291 w 292"/>
                  <a:gd name="T3" fmla="*/ 1474 h 1526"/>
                  <a:gd name="T4" fmla="*/ 257 w 292"/>
                  <a:gd name="T5" fmla="*/ 1525 h 1526"/>
                  <a:gd name="T6" fmla="*/ 51 w 292"/>
                  <a:gd name="T7" fmla="*/ 1525 h 1526"/>
                  <a:gd name="T8" fmla="*/ 0 w 292"/>
                  <a:gd name="T9" fmla="*/ 1474 h 1526"/>
                  <a:gd name="T10" fmla="*/ 0 w 292"/>
                  <a:gd name="T11" fmla="*/ 52 h 1526"/>
                  <a:gd name="T12" fmla="*/ 51 w 292"/>
                  <a:gd name="T13" fmla="*/ 0 h 1526"/>
                  <a:gd name="T14" fmla="*/ 257 w 292"/>
                  <a:gd name="T15" fmla="*/ 0 h 1526"/>
                  <a:gd name="T16" fmla="*/ 291 w 292"/>
                  <a:gd name="T17" fmla="*/ 52 h 1526"/>
                  <a:gd name="T18" fmla="*/ 291 w 292"/>
                  <a:gd name="T19" fmla="*/ 1474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1526">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73" name="Freeform 72"/>
              <p:cNvSpPr>
                <a:spLocks noChangeArrowheads="1"/>
              </p:cNvSpPr>
              <p:nvPr/>
            </p:nvSpPr>
            <p:spPr bwMode="auto">
              <a:xfrm>
                <a:off x="5276824" y="3353265"/>
                <a:ext cx="82137" cy="42210"/>
              </a:xfrm>
              <a:custGeom>
                <a:avLst/>
                <a:gdLst>
                  <a:gd name="T0" fmla="*/ 634 w 635"/>
                  <a:gd name="T1" fmla="*/ 103 h 326"/>
                  <a:gd name="T2" fmla="*/ 634 w 635"/>
                  <a:gd name="T3" fmla="*/ 103 h 326"/>
                  <a:gd name="T4" fmla="*/ 617 w 635"/>
                  <a:gd name="T5" fmla="*/ 68 h 326"/>
                  <a:gd name="T6" fmla="*/ 446 w 635"/>
                  <a:gd name="T7" fmla="*/ 0 h 326"/>
                  <a:gd name="T8" fmla="*/ 411 w 635"/>
                  <a:gd name="T9" fmla="*/ 0 h 326"/>
                  <a:gd name="T10" fmla="*/ 326 w 635"/>
                  <a:gd name="T11" fmla="*/ 137 h 326"/>
                  <a:gd name="T12" fmla="*/ 292 w 635"/>
                  <a:gd name="T13" fmla="*/ 137 h 326"/>
                  <a:gd name="T14" fmla="*/ 206 w 635"/>
                  <a:gd name="T15" fmla="*/ 0 h 326"/>
                  <a:gd name="T16" fmla="*/ 172 w 635"/>
                  <a:gd name="T17" fmla="*/ 0 h 326"/>
                  <a:gd name="T18" fmla="*/ 18 w 635"/>
                  <a:gd name="T19" fmla="*/ 68 h 326"/>
                  <a:gd name="T20" fmla="*/ 18 w 635"/>
                  <a:gd name="T21" fmla="*/ 86 h 326"/>
                  <a:gd name="T22" fmla="*/ 137 w 635"/>
                  <a:gd name="T23" fmla="*/ 137 h 326"/>
                  <a:gd name="T24" fmla="*/ 172 w 635"/>
                  <a:gd name="T25" fmla="*/ 171 h 326"/>
                  <a:gd name="T26" fmla="*/ 172 w 635"/>
                  <a:gd name="T27" fmla="*/ 308 h 326"/>
                  <a:gd name="T28" fmla="*/ 189 w 635"/>
                  <a:gd name="T29" fmla="*/ 325 h 326"/>
                  <a:gd name="T30" fmla="*/ 292 w 635"/>
                  <a:gd name="T31" fmla="*/ 325 h 326"/>
                  <a:gd name="T32" fmla="*/ 326 w 635"/>
                  <a:gd name="T33" fmla="*/ 325 h 326"/>
                  <a:gd name="T34" fmla="*/ 617 w 635"/>
                  <a:gd name="T35" fmla="*/ 325 h 326"/>
                  <a:gd name="T36" fmla="*/ 634 w 635"/>
                  <a:gd name="T37" fmla="*/ 308 h 326"/>
                  <a:gd name="T38" fmla="*/ 634 w 635"/>
                  <a:gd name="T39" fmla="*/ 10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5" h="326">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74" name="Freeform 73"/>
              <p:cNvSpPr>
                <a:spLocks noChangeArrowheads="1"/>
              </p:cNvSpPr>
              <p:nvPr/>
            </p:nvSpPr>
            <p:spPr bwMode="auto">
              <a:xfrm>
                <a:off x="5296788" y="3297936"/>
                <a:ext cx="42209" cy="55329"/>
              </a:xfrm>
              <a:custGeom>
                <a:avLst/>
                <a:gdLst>
                  <a:gd name="T0" fmla="*/ 325 w 326"/>
                  <a:gd name="T1" fmla="*/ 205 h 429"/>
                  <a:gd name="T2" fmla="*/ 325 w 326"/>
                  <a:gd name="T3" fmla="*/ 205 h 429"/>
                  <a:gd name="T4" fmla="*/ 154 w 326"/>
                  <a:gd name="T5" fmla="*/ 428 h 429"/>
                  <a:gd name="T6" fmla="*/ 0 w 326"/>
                  <a:gd name="T7" fmla="*/ 205 h 429"/>
                  <a:gd name="T8" fmla="*/ 154 w 326"/>
                  <a:gd name="T9" fmla="*/ 0 h 429"/>
                  <a:gd name="T10" fmla="*/ 325 w 326"/>
                  <a:gd name="T11" fmla="*/ 205 h 429"/>
                </a:gdLst>
                <a:ahLst/>
                <a:cxnLst>
                  <a:cxn ang="0">
                    <a:pos x="T0" y="T1"/>
                  </a:cxn>
                  <a:cxn ang="0">
                    <a:pos x="T2" y="T3"/>
                  </a:cxn>
                  <a:cxn ang="0">
                    <a:pos x="T4" y="T5"/>
                  </a:cxn>
                  <a:cxn ang="0">
                    <a:pos x="T6" y="T7"/>
                  </a:cxn>
                  <a:cxn ang="0">
                    <a:pos x="T8" y="T9"/>
                  </a:cxn>
                  <a:cxn ang="0">
                    <a:pos x="T10" y="T11"/>
                  </a:cxn>
                </a:cxnLst>
                <a:rect l="0" t="0" r="r" b="b"/>
                <a:pathLst>
                  <a:path w="326" h="429">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75" name="Freeform 74"/>
              <p:cNvSpPr>
                <a:spLocks noChangeArrowheads="1"/>
              </p:cNvSpPr>
              <p:nvPr/>
            </p:nvSpPr>
            <p:spPr bwMode="auto">
              <a:xfrm>
                <a:off x="5077186" y="3353265"/>
                <a:ext cx="82137" cy="42210"/>
              </a:xfrm>
              <a:custGeom>
                <a:avLst/>
                <a:gdLst>
                  <a:gd name="T0" fmla="*/ 0 w 635"/>
                  <a:gd name="T1" fmla="*/ 103 h 326"/>
                  <a:gd name="T2" fmla="*/ 0 w 635"/>
                  <a:gd name="T3" fmla="*/ 103 h 326"/>
                  <a:gd name="T4" fmla="*/ 34 w 635"/>
                  <a:gd name="T5" fmla="*/ 68 h 326"/>
                  <a:gd name="T6" fmla="*/ 189 w 635"/>
                  <a:gd name="T7" fmla="*/ 0 h 326"/>
                  <a:gd name="T8" fmla="*/ 223 w 635"/>
                  <a:gd name="T9" fmla="*/ 0 h 326"/>
                  <a:gd name="T10" fmla="*/ 326 w 635"/>
                  <a:gd name="T11" fmla="*/ 137 h 326"/>
                  <a:gd name="T12" fmla="*/ 343 w 635"/>
                  <a:gd name="T13" fmla="*/ 137 h 326"/>
                  <a:gd name="T14" fmla="*/ 428 w 635"/>
                  <a:gd name="T15" fmla="*/ 0 h 326"/>
                  <a:gd name="T16" fmla="*/ 480 w 635"/>
                  <a:gd name="T17" fmla="*/ 0 h 326"/>
                  <a:gd name="T18" fmla="*/ 634 w 635"/>
                  <a:gd name="T19" fmla="*/ 68 h 326"/>
                  <a:gd name="T20" fmla="*/ 634 w 635"/>
                  <a:gd name="T21" fmla="*/ 86 h 326"/>
                  <a:gd name="T22" fmla="*/ 497 w 635"/>
                  <a:gd name="T23" fmla="*/ 137 h 326"/>
                  <a:gd name="T24" fmla="*/ 480 w 635"/>
                  <a:gd name="T25" fmla="*/ 171 h 326"/>
                  <a:gd name="T26" fmla="*/ 480 w 635"/>
                  <a:gd name="T27" fmla="*/ 308 h 326"/>
                  <a:gd name="T28" fmla="*/ 445 w 635"/>
                  <a:gd name="T29" fmla="*/ 325 h 326"/>
                  <a:gd name="T30" fmla="*/ 360 w 635"/>
                  <a:gd name="T31" fmla="*/ 325 h 326"/>
                  <a:gd name="T32" fmla="*/ 308 w 635"/>
                  <a:gd name="T33" fmla="*/ 325 h 326"/>
                  <a:gd name="T34" fmla="*/ 17 w 635"/>
                  <a:gd name="T35" fmla="*/ 325 h 326"/>
                  <a:gd name="T36" fmla="*/ 0 w 635"/>
                  <a:gd name="T37" fmla="*/ 308 h 326"/>
                  <a:gd name="T38" fmla="*/ 0 w 635"/>
                  <a:gd name="T39" fmla="*/ 10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5" h="326">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76" name="Freeform 75"/>
              <p:cNvSpPr>
                <a:spLocks noChangeArrowheads="1"/>
              </p:cNvSpPr>
              <p:nvPr/>
            </p:nvSpPr>
            <p:spPr bwMode="auto">
              <a:xfrm>
                <a:off x="5099432" y="3297936"/>
                <a:ext cx="42209" cy="55329"/>
              </a:xfrm>
              <a:custGeom>
                <a:avLst/>
                <a:gdLst>
                  <a:gd name="T0" fmla="*/ 0 w 327"/>
                  <a:gd name="T1" fmla="*/ 205 h 429"/>
                  <a:gd name="T2" fmla="*/ 0 w 327"/>
                  <a:gd name="T3" fmla="*/ 205 h 429"/>
                  <a:gd name="T4" fmla="*/ 155 w 327"/>
                  <a:gd name="T5" fmla="*/ 428 h 429"/>
                  <a:gd name="T6" fmla="*/ 326 w 327"/>
                  <a:gd name="T7" fmla="*/ 205 h 429"/>
                  <a:gd name="T8" fmla="*/ 155 w 327"/>
                  <a:gd name="T9" fmla="*/ 0 h 429"/>
                  <a:gd name="T10" fmla="*/ 0 w 327"/>
                  <a:gd name="T11" fmla="*/ 205 h 429"/>
                </a:gdLst>
                <a:ahLst/>
                <a:cxnLst>
                  <a:cxn ang="0">
                    <a:pos x="T0" y="T1"/>
                  </a:cxn>
                  <a:cxn ang="0">
                    <a:pos x="T2" y="T3"/>
                  </a:cxn>
                  <a:cxn ang="0">
                    <a:pos x="T4" y="T5"/>
                  </a:cxn>
                  <a:cxn ang="0">
                    <a:pos x="T6" y="T7"/>
                  </a:cxn>
                  <a:cxn ang="0">
                    <a:pos x="T8" y="T9"/>
                  </a:cxn>
                  <a:cxn ang="0">
                    <a:pos x="T10" y="T11"/>
                  </a:cxn>
                </a:cxnLst>
                <a:rect l="0" t="0" r="r" b="b"/>
                <a:pathLst>
                  <a:path w="327" h="429">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77" name="Freeform 76"/>
              <p:cNvSpPr>
                <a:spLocks noChangeArrowheads="1"/>
              </p:cNvSpPr>
              <p:nvPr/>
            </p:nvSpPr>
            <p:spPr bwMode="auto">
              <a:xfrm>
                <a:off x="5148486" y="3359539"/>
                <a:ext cx="139747" cy="75293"/>
              </a:xfrm>
              <a:custGeom>
                <a:avLst/>
                <a:gdLst>
                  <a:gd name="T0" fmla="*/ 771 w 1081"/>
                  <a:gd name="T1" fmla="*/ 17 h 584"/>
                  <a:gd name="T2" fmla="*/ 771 w 1081"/>
                  <a:gd name="T3" fmla="*/ 17 h 584"/>
                  <a:gd name="T4" fmla="*/ 720 w 1081"/>
                  <a:gd name="T5" fmla="*/ 35 h 584"/>
                  <a:gd name="T6" fmla="*/ 566 w 1081"/>
                  <a:gd name="T7" fmla="*/ 240 h 584"/>
                  <a:gd name="T8" fmla="*/ 532 w 1081"/>
                  <a:gd name="T9" fmla="*/ 240 h 584"/>
                  <a:gd name="T10" fmla="*/ 377 w 1081"/>
                  <a:gd name="T11" fmla="*/ 35 h 584"/>
                  <a:gd name="T12" fmla="*/ 326 w 1081"/>
                  <a:gd name="T13" fmla="*/ 17 h 584"/>
                  <a:gd name="T14" fmla="*/ 52 w 1081"/>
                  <a:gd name="T15" fmla="*/ 120 h 584"/>
                  <a:gd name="T16" fmla="*/ 17 w 1081"/>
                  <a:gd name="T17" fmla="*/ 172 h 584"/>
                  <a:gd name="T18" fmla="*/ 0 w 1081"/>
                  <a:gd name="T19" fmla="*/ 549 h 584"/>
                  <a:gd name="T20" fmla="*/ 34 w 1081"/>
                  <a:gd name="T21" fmla="*/ 583 h 584"/>
                  <a:gd name="T22" fmla="*/ 514 w 1081"/>
                  <a:gd name="T23" fmla="*/ 583 h 584"/>
                  <a:gd name="T24" fmla="*/ 583 w 1081"/>
                  <a:gd name="T25" fmla="*/ 583 h 584"/>
                  <a:gd name="T26" fmla="*/ 1046 w 1081"/>
                  <a:gd name="T27" fmla="*/ 583 h 584"/>
                  <a:gd name="T28" fmla="*/ 1080 w 1081"/>
                  <a:gd name="T29" fmla="*/ 549 h 584"/>
                  <a:gd name="T30" fmla="*/ 1080 w 1081"/>
                  <a:gd name="T31" fmla="*/ 172 h 584"/>
                  <a:gd name="T32" fmla="*/ 1046 w 1081"/>
                  <a:gd name="T33" fmla="*/ 120 h 584"/>
                  <a:gd name="T34" fmla="*/ 771 w 1081"/>
                  <a:gd name="T35" fmla="*/ 1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1" h="584">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78" name="Freeform 77"/>
              <p:cNvSpPr>
                <a:spLocks noChangeArrowheads="1"/>
              </p:cNvSpPr>
              <p:nvPr/>
            </p:nvSpPr>
            <p:spPr bwMode="auto">
              <a:xfrm>
                <a:off x="5183850" y="3271127"/>
                <a:ext cx="69018" cy="90694"/>
              </a:xfrm>
              <a:custGeom>
                <a:avLst/>
                <a:gdLst>
                  <a:gd name="T0" fmla="*/ 531 w 532"/>
                  <a:gd name="T1" fmla="*/ 343 h 703"/>
                  <a:gd name="T2" fmla="*/ 531 w 532"/>
                  <a:gd name="T3" fmla="*/ 343 h 703"/>
                  <a:gd name="T4" fmla="*/ 274 w 532"/>
                  <a:gd name="T5" fmla="*/ 702 h 703"/>
                  <a:gd name="T6" fmla="*/ 0 w 532"/>
                  <a:gd name="T7" fmla="*/ 343 h 703"/>
                  <a:gd name="T8" fmla="*/ 274 w 532"/>
                  <a:gd name="T9" fmla="*/ 0 h 703"/>
                  <a:gd name="T10" fmla="*/ 531 w 532"/>
                  <a:gd name="T11" fmla="*/ 343 h 703"/>
                </a:gdLst>
                <a:ahLst/>
                <a:cxnLst>
                  <a:cxn ang="0">
                    <a:pos x="T0" y="T1"/>
                  </a:cxn>
                  <a:cxn ang="0">
                    <a:pos x="T2" y="T3"/>
                  </a:cxn>
                  <a:cxn ang="0">
                    <a:pos x="T4" y="T5"/>
                  </a:cxn>
                  <a:cxn ang="0">
                    <a:pos x="T6" y="T7"/>
                  </a:cxn>
                  <a:cxn ang="0">
                    <a:pos x="T8" y="T9"/>
                  </a:cxn>
                  <a:cxn ang="0">
                    <a:pos x="T10" y="T11"/>
                  </a:cxn>
                </a:cxnLst>
                <a:rect l="0" t="0" r="r" b="b"/>
                <a:pathLst>
                  <a:path w="532" h="703">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79" name="Freeform 78"/>
              <p:cNvSpPr>
                <a:spLocks noChangeArrowheads="1"/>
              </p:cNvSpPr>
              <p:nvPr/>
            </p:nvSpPr>
            <p:spPr bwMode="auto">
              <a:xfrm>
                <a:off x="4620101" y="2899650"/>
                <a:ext cx="27302" cy="128145"/>
              </a:xfrm>
              <a:custGeom>
                <a:avLst/>
                <a:gdLst>
                  <a:gd name="T0" fmla="*/ 128 w 184"/>
                  <a:gd name="T1" fmla="*/ 0 h 876"/>
                  <a:gd name="T2" fmla="*/ 0 w 184"/>
                  <a:gd name="T3" fmla="*/ 91 h 876"/>
                  <a:gd name="T4" fmla="*/ 0 w 184"/>
                  <a:gd name="T5" fmla="*/ 164 h 876"/>
                  <a:gd name="T6" fmla="*/ 110 w 184"/>
                  <a:gd name="T7" fmla="*/ 109 h 876"/>
                  <a:gd name="T8" fmla="*/ 110 w 184"/>
                  <a:gd name="T9" fmla="*/ 875 h 876"/>
                  <a:gd name="T10" fmla="*/ 183 w 184"/>
                  <a:gd name="T11" fmla="*/ 875 h 876"/>
                  <a:gd name="T12" fmla="*/ 183 w 184"/>
                  <a:gd name="T13" fmla="*/ 0 h 876"/>
                  <a:gd name="T14" fmla="*/ 128 w 184"/>
                  <a:gd name="T15" fmla="*/ 0 h 8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876">
                    <a:moveTo>
                      <a:pt x="128" y="0"/>
                    </a:moveTo>
                    <a:lnTo>
                      <a:pt x="0" y="91"/>
                    </a:lnTo>
                    <a:lnTo>
                      <a:pt x="0" y="164"/>
                    </a:lnTo>
                    <a:lnTo>
                      <a:pt x="110" y="109"/>
                    </a:lnTo>
                    <a:lnTo>
                      <a:pt x="110" y="875"/>
                    </a:lnTo>
                    <a:lnTo>
                      <a:pt x="183" y="875"/>
                    </a:lnTo>
                    <a:lnTo>
                      <a:pt x="183" y="0"/>
                    </a:lnTo>
                    <a:lnTo>
                      <a:pt x="128" y="0"/>
                    </a:lnTo>
                  </a:path>
                </a:pathLst>
              </a:custGeom>
              <a:solidFill>
                <a:schemeClr val="tx1">
                  <a:lumMod val="25000"/>
                  <a:lumOff val="75000"/>
                  <a:alpha val="90000"/>
                </a:schemeClr>
              </a:solidFill>
              <a:ln>
                <a:noFill/>
              </a:ln>
              <a:effectLst/>
            </p:spPr>
            <p:txBody>
              <a:bodyPr wrap="none" anchor="ctr"/>
              <a:lstStyle/>
              <a:p>
                <a:endParaRPr lang="en-US" kern="1200" dirty="0">
                  <a:latin typeface="Salesforce Sans"/>
                  <a:cs typeface="SimSun" charset="0"/>
                </a:endParaRPr>
              </a:p>
            </p:txBody>
          </p:sp>
          <p:sp>
            <p:nvSpPr>
              <p:cNvPr id="80" name="Freeform 79"/>
              <p:cNvSpPr>
                <a:spLocks noChangeArrowheads="1"/>
              </p:cNvSpPr>
              <p:nvPr/>
            </p:nvSpPr>
            <p:spPr bwMode="auto">
              <a:xfrm>
                <a:off x="4571997" y="2822377"/>
                <a:ext cx="137160" cy="274320"/>
              </a:xfrm>
              <a:custGeom>
                <a:avLst/>
                <a:gdLst>
                  <a:gd name="T0" fmla="*/ 785 w 932"/>
                  <a:gd name="T1" fmla="*/ 0 h 1879"/>
                  <a:gd name="T2" fmla="*/ 785 w 932"/>
                  <a:gd name="T3" fmla="*/ 0 h 1879"/>
                  <a:gd name="T4" fmla="*/ 128 w 932"/>
                  <a:gd name="T5" fmla="*/ 0 h 1879"/>
                  <a:gd name="T6" fmla="*/ 0 w 932"/>
                  <a:gd name="T7" fmla="*/ 146 h 1879"/>
                  <a:gd name="T8" fmla="*/ 0 w 932"/>
                  <a:gd name="T9" fmla="*/ 1751 h 1879"/>
                  <a:gd name="T10" fmla="*/ 128 w 932"/>
                  <a:gd name="T11" fmla="*/ 1878 h 1879"/>
                  <a:gd name="T12" fmla="*/ 785 w 932"/>
                  <a:gd name="T13" fmla="*/ 1878 h 1879"/>
                  <a:gd name="T14" fmla="*/ 931 w 932"/>
                  <a:gd name="T15" fmla="*/ 1751 h 1879"/>
                  <a:gd name="T16" fmla="*/ 931 w 932"/>
                  <a:gd name="T17" fmla="*/ 146 h 1879"/>
                  <a:gd name="T18" fmla="*/ 785 w 932"/>
                  <a:gd name="T19" fmla="*/ 0 h 1879"/>
                  <a:gd name="T20" fmla="*/ 383 w 932"/>
                  <a:gd name="T21" fmla="*/ 109 h 1879"/>
                  <a:gd name="T22" fmla="*/ 383 w 932"/>
                  <a:gd name="T23" fmla="*/ 109 h 1879"/>
                  <a:gd name="T24" fmla="*/ 529 w 932"/>
                  <a:gd name="T25" fmla="*/ 109 h 1879"/>
                  <a:gd name="T26" fmla="*/ 529 w 932"/>
                  <a:gd name="T27" fmla="*/ 109 h 1879"/>
                  <a:gd name="T28" fmla="*/ 529 w 932"/>
                  <a:gd name="T29" fmla="*/ 127 h 1879"/>
                  <a:gd name="T30" fmla="*/ 383 w 932"/>
                  <a:gd name="T31" fmla="*/ 127 h 1879"/>
                  <a:gd name="T32" fmla="*/ 383 w 932"/>
                  <a:gd name="T33" fmla="*/ 109 h 1879"/>
                  <a:gd name="T34" fmla="*/ 456 w 932"/>
                  <a:gd name="T35" fmla="*/ 1824 h 1879"/>
                  <a:gd name="T36" fmla="*/ 456 w 932"/>
                  <a:gd name="T37" fmla="*/ 1824 h 1879"/>
                  <a:gd name="T38" fmla="*/ 383 w 932"/>
                  <a:gd name="T39" fmla="*/ 1751 h 1879"/>
                  <a:gd name="T40" fmla="*/ 456 w 932"/>
                  <a:gd name="T41" fmla="*/ 1678 h 1879"/>
                  <a:gd name="T42" fmla="*/ 529 w 932"/>
                  <a:gd name="T43" fmla="*/ 1751 h 1879"/>
                  <a:gd name="T44" fmla="*/ 456 w 932"/>
                  <a:gd name="T45" fmla="*/ 1824 h 1879"/>
                  <a:gd name="T46" fmla="*/ 858 w 932"/>
                  <a:gd name="T47" fmla="*/ 1623 h 1879"/>
                  <a:gd name="T48" fmla="*/ 858 w 932"/>
                  <a:gd name="T49" fmla="*/ 1623 h 1879"/>
                  <a:gd name="T50" fmla="*/ 55 w 932"/>
                  <a:gd name="T51" fmla="*/ 1623 h 1879"/>
                  <a:gd name="T52" fmla="*/ 55 w 932"/>
                  <a:gd name="T53" fmla="*/ 273 h 1879"/>
                  <a:gd name="T54" fmla="*/ 858 w 932"/>
                  <a:gd name="T55" fmla="*/ 273 h 1879"/>
                  <a:gd name="T56" fmla="*/ 858 w 932"/>
                  <a:gd name="T57" fmla="*/ 162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2" h="1879">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chemeClr val="tx1">
                  <a:lumMod val="25000"/>
                  <a:lumOff val="75000"/>
                  <a:alpha val="90000"/>
                </a:schemeClr>
              </a:solidFill>
              <a:ln>
                <a:noFill/>
              </a:ln>
              <a:effectLst/>
            </p:spPr>
            <p:txBody>
              <a:bodyPr wrap="none" anchor="ctr"/>
              <a:lstStyle/>
              <a:p>
                <a:endParaRPr lang="en-US" kern="1200" dirty="0">
                  <a:latin typeface="Salesforce Sans"/>
                  <a:cs typeface="SimSun" charset="0"/>
                </a:endParaRPr>
              </a:p>
            </p:txBody>
          </p:sp>
          <p:grpSp>
            <p:nvGrpSpPr>
              <p:cNvPr id="81" name="Group 80"/>
              <p:cNvGrpSpPr/>
              <p:nvPr/>
            </p:nvGrpSpPr>
            <p:grpSpPr>
              <a:xfrm>
                <a:off x="4204692" y="2635487"/>
                <a:ext cx="1678515" cy="1173050"/>
                <a:chOff x="10120886" y="474342"/>
                <a:chExt cx="1678515" cy="1173050"/>
              </a:xfrm>
            </p:grpSpPr>
            <p:sp>
              <p:nvSpPr>
                <p:cNvPr id="82" name="Shape 942"/>
                <p:cNvSpPr/>
                <p:nvPr/>
              </p:nvSpPr>
              <p:spPr>
                <a:xfrm>
                  <a:off x="10120886" y="474342"/>
                  <a:ext cx="1673163" cy="1173050"/>
                </a:xfrm>
                <a:custGeom>
                  <a:avLst/>
                  <a:gdLst/>
                  <a:ahLst/>
                  <a:cxnLst>
                    <a:cxn ang="0">
                      <a:pos x="wd2" y="hd2"/>
                    </a:cxn>
                    <a:cxn ang="5400000">
                      <a:pos x="wd2" y="hd2"/>
                    </a:cxn>
                    <a:cxn ang="10800000">
                      <a:pos x="wd2" y="hd2"/>
                    </a:cxn>
                    <a:cxn ang="16200000">
                      <a:pos x="wd2" y="hd2"/>
                    </a:cxn>
                  </a:cxnLst>
                  <a:rect l="0" t="0" r="r" b="b"/>
                  <a:pathLst>
                    <a:path w="21600" h="21600" extrusionOk="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F28B00"/>
                </a:solidFill>
                <a:ln w="12700" cap="flat">
                  <a:noFill/>
                  <a:miter lim="400000"/>
                </a:ln>
                <a:effectLst/>
              </p:spPr>
              <p:txBody>
                <a:bodyPr wrap="square" lIns="45719" tIns="45719" rIns="45719" bIns="45719" numCol="1" anchor="t">
                  <a:noAutofit/>
                </a:bodyPr>
                <a:lstStyle/>
                <a:p>
                  <a:pPr algn="ctr"/>
                  <a:endParaRPr sz="2800" kern="1200" dirty="0">
                    <a:latin typeface="Salesforce Sans"/>
                    <a:cs typeface="Gotham   "/>
                  </a:endParaRPr>
                </a:p>
              </p:txBody>
            </p:sp>
            <p:grpSp>
              <p:nvGrpSpPr>
                <p:cNvPr id="83" name="Group 82"/>
                <p:cNvGrpSpPr/>
                <p:nvPr/>
              </p:nvGrpSpPr>
              <p:grpSpPr>
                <a:xfrm>
                  <a:off x="11073599" y="634498"/>
                  <a:ext cx="725802" cy="725991"/>
                  <a:chOff x="0" y="0"/>
                  <a:chExt cx="1451979" cy="1451979"/>
                </a:xfrm>
              </p:grpSpPr>
              <p:sp>
                <p:nvSpPr>
                  <p:cNvPr id="84" name="Shape 951"/>
                  <p:cNvSpPr/>
                  <p:nvPr/>
                </p:nvSpPr>
                <p:spPr>
                  <a:xfrm>
                    <a:off x="0" y="0"/>
                    <a:ext cx="1451979" cy="1451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45719" tIns="45719" rIns="45719" bIns="45719" numCol="1" anchor="t">
                    <a:noAutofit/>
                  </a:bodyPr>
                  <a:lstStyle/>
                  <a:p>
                    <a:pPr algn="ctr"/>
                    <a:endParaRPr sz="2800" kern="1200" dirty="0">
                      <a:latin typeface="Salesforce Sans"/>
                      <a:cs typeface="Gotham   "/>
                    </a:endParaRPr>
                  </a:p>
                </p:txBody>
              </p:sp>
              <p:pic>
                <p:nvPicPr>
                  <p:cNvPr id="85" name="pasted-image.pdf"/>
                  <p:cNvPicPr/>
                  <p:nvPr/>
                </p:nvPicPr>
                <p:blipFill>
                  <a:blip r:embed="rId4" cstate="print">
                    <a:extLst>
                      <a:ext uri="{28A0092B-C50C-407E-A947-70E740481C1C}">
                        <a14:useLocalDpi xmlns:a14="http://schemas.microsoft.com/office/drawing/2010/main"/>
                      </a:ext>
                    </a:extLst>
                  </a:blip>
                  <a:stretch>
                    <a:fillRect/>
                  </a:stretch>
                </p:blipFill>
                <p:spPr>
                  <a:xfrm>
                    <a:off x="369263" y="222140"/>
                    <a:ext cx="713444" cy="1011426"/>
                  </a:xfrm>
                  <a:prstGeom prst="rect">
                    <a:avLst/>
                  </a:prstGeom>
                  <a:ln w="12700" cap="flat">
                    <a:noFill/>
                    <a:miter lim="400000"/>
                  </a:ln>
                  <a:effectLst/>
                </p:spPr>
              </p:pic>
            </p:grpSp>
          </p:grpSp>
        </p:grpSp>
      </p:grpSp>
      <p:grpSp>
        <p:nvGrpSpPr>
          <p:cNvPr id="86" name="Group 85"/>
          <p:cNvGrpSpPr/>
          <p:nvPr/>
        </p:nvGrpSpPr>
        <p:grpSpPr>
          <a:xfrm>
            <a:off x="8497699" y="4386731"/>
            <a:ext cx="1679421" cy="1175475"/>
            <a:chOff x="2245475" y="4723707"/>
            <a:chExt cx="1679421" cy="1175475"/>
          </a:xfrm>
        </p:grpSpPr>
        <p:sp>
          <p:nvSpPr>
            <p:cNvPr id="87" name="Shape 872"/>
            <p:cNvSpPr/>
            <p:nvPr/>
          </p:nvSpPr>
          <p:spPr>
            <a:xfrm>
              <a:off x="2251973" y="4727710"/>
              <a:ext cx="1662793" cy="1163837"/>
            </a:xfrm>
            <a:custGeom>
              <a:avLst/>
              <a:gdLst/>
              <a:ahLst/>
              <a:cxnLst>
                <a:cxn ang="0">
                  <a:pos x="wd2" y="hd2"/>
                </a:cxn>
                <a:cxn ang="5400000">
                  <a:pos x="wd2" y="hd2"/>
                </a:cxn>
                <a:cxn ang="10800000">
                  <a:pos x="wd2" y="hd2"/>
                </a:cxn>
                <a:cxn ang="16200000">
                  <a:pos x="wd2" y="hd2"/>
                </a:cxn>
              </a:cxnLst>
              <a:rect l="0" t="0" r="r" b="b"/>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solidFill>
              <a:schemeClr val="bg1"/>
            </a:solidFill>
            <a:ln w="12700">
              <a:miter lim="400000"/>
            </a:ln>
          </p:spPr>
          <p:txBody>
            <a:bodyPr lIns="0" tIns="0" rIns="0" bIns="0" anchor="ctr"/>
            <a:lstStyle/>
            <a:p>
              <a:endParaRPr sz="2400" kern="1200" dirty="0">
                <a:solidFill>
                  <a:srgbClr val="FFFFFF"/>
                </a:solidFill>
                <a:latin typeface="Salesforce Sans"/>
              </a:endParaRPr>
            </a:p>
          </p:txBody>
        </p:sp>
        <p:grpSp>
          <p:nvGrpSpPr>
            <p:cNvPr id="88" name="Group 87"/>
            <p:cNvGrpSpPr/>
            <p:nvPr/>
          </p:nvGrpSpPr>
          <p:grpSpPr>
            <a:xfrm>
              <a:off x="2245475" y="4723707"/>
              <a:ext cx="1679421" cy="1175475"/>
              <a:chOff x="2245475" y="4723707"/>
              <a:chExt cx="1679421" cy="1175475"/>
            </a:xfrm>
          </p:grpSpPr>
          <p:sp>
            <p:nvSpPr>
              <p:cNvPr id="89" name="Shape 872"/>
              <p:cNvSpPr/>
              <p:nvPr/>
            </p:nvSpPr>
            <p:spPr>
              <a:xfrm>
                <a:off x="2245475" y="4723707"/>
                <a:ext cx="1679421" cy="1175475"/>
              </a:xfrm>
              <a:custGeom>
                <a:avLst/>
                <a:gdLst/>
                <a:ahLst/>
                <a:cxnLst>
                  <a:cxn ang="0">
                    <a:pos x="wd2" y="hd2"/>
                  </a:cxn>
                  <a:cxn ang="5400000">
                    <a:pos x="wd2" y="hd2"/>
                  </a:cxn>
                  <a:cxn ang="10800000">
                    <a:pos x="wd2" y="hd2"/>
                  </a:cxn>
                  <a:cxn ang="16200000">
                    <a:pos x="wd2" y="hd2"/>
                  </a:cxn>
                </a:cxnLst>
                <a:rect l="0" t="0" r="r" b="b"/>
                <a:pathLst>
                  <a:path w="21600" h="21600" extrusionOk="0">
                    <a:moveTo>
                      <a:pt x="9000" y="2378"/>
                    </a:moveTo>
                    <a:cubicBezTo>
                      <a:pt x="9675" y="1348"/>
                      <a:pt x="10665" y="706"/>
                      <a:pt x="11746" y="706"/>
                    </a:cubicBezTo>
                    <a:cubicBezTo>
                      <a:pt x="13185" y="706"/>
                      <a:pt x="14401" y="1798"/>
                      <a:pt x="15074" y="3534"/>
                    </a:cubicBezTo>
                    <a:cubicBezTo>
                      <a:pt x="15661" y="3148"/>
                      <a:pt x="16289" y="2956"/>
                      <a:pt x="16966" y="2956"/>
                    </a:cubicBezTo>
                    <a:cubicBezTo>
                      <a:pt x="19529" y="2956"/>
                      <a:pt x="21600" y="5913"/>
                      <a:pt x="21600" y="9641"/>
                    </a:cubicBezTo>
                    <a:cubicBezTo>
                      <a:pt x="21600" y="13370"/>
                      <a:pt x="19529" y="16390"/>
                      <a:pt x="16966" y="16390"/>
                    </a:cubicBezTo>
                    <a:cubicBezTo>
                      <a:pt x="16649" y="16390"/>
                      <a:pt x="16334" y="16327"/>
                      <a:pt x="16021" y="16199"/>
                    </a:cubicBezTo>
                    <a:cubicBezTo>
                      <a:pt x="15435" y="17741"/>
                      <a:pt x="14354" y="18705"/>
                      <a:pt x="13049" y="18705"/>
                    </a:cubicBezTo>
                    <a:cubicBezTo>
                      <a:pt x="12510" y="18705"/>
                      <a:pt x="12014" y="18513"/>
                      <a:pt x="11565" y="18255"/>
                    </a:cubicBezTo>
                    <a:cubicBezTo>
                      <a:pt x="10980" y="20247"/>
                      <a:pt x="9586" y="21600"/>
                      <a:pt x="8010" y="21600"/>
                    </a:cubicBezTo>
                    <a:cubicBezTo>
                      <a:pt x="6346" y="21600"/>
                      <a:pt x="4906" y="20119"/>
                      <a:pt x="4366" y="17999"/>
                    </a:cubicBezTo>
                    <a:cubicBezTo>
                      <a:pt x="4096" y="18063"/>
                      <a:pt x="3870" y="18063"/>
                      <a:pt x="3602" y="18063"/>
                    </a:cubicBezTo>
                    <a:cubicBezTo>
                      <a:pt x="1622" y="18063"/>
                      <a:pt x="0" y="15749"/>
                      <a:pt x="0" y="12856"/>
                    </a:cubicBezTo>
                    <a:cubicBezTo>
                      <a:pt x="0" y="10989"/>
                      <a:pt x="721" y="9255"/>
                      <a:pt x="1801" y="8355"/>
                    </a:cubicBezTo>
                    <a:cubicBezTo>
                      <a:pt x="1575" y="7647"/>
                      <a:pt x="1486" y="6813"/>
                      <a:pt x="1486" y="5977"/>
                    </a:cubicBezTo>
                    <a:cubicBezTo>
                      <a:pt x="1486" y="2698"/>
                      <a:pt x="3331" y="0"/>
                      <a:pt x="5671" y="0"/>
                    </a:cubicBezTo>
                    <a:cubicBezTo>
                      <a:pt x="7020" y="0"/>
                      <a:pt x="8236" y="961"/>
                      <a:pt x="9000" y="2378"/>
                    </a:cubicBezTo>
                  </a:path>
                </a:pathLst>
              </a:custGeom>
              <a:noFill/>
              <a:ln w="12700">
                <a:miter lim="400000"/>
              </a:ln>
            </p:spPr>
            <p:txBody>
              <a:bodyPr lIns="0" tIns="0" rIns="0" bIns="0" anchor="ctr"/>
              <a:lstStyle/>
              <a:p>
                <a:endParaRPr sz="2400" kern="1200" dirty="0">
                  <a:solidFill>
                    <a:srgbClr val="FFFFFF"/>
                  </a:solidFill>
                  <a:latin typeface="Salesforce Sans"/>
                </a:endParaRPr>
              </a:p>
            </p:txBody>
          </p:sp>
          <p:sp>
            <p:nvSpPr>
              <p:cNvPr id="90" name="Freeform 89"/>
              <p:cNvSpPr>
                <a:spLocks noChangeArrowheads="1"/>
              </p:cNvSpPr>
              <p:nvPr/>
            </p:nvSpPr>
            <p:spPr bwMode="auto">
              <a:xfrm>
                <a:off x="3055563" y="4982620"/>
                <a:ext cx="159710" cy="157429"/>
              </a:xfrm>
              <a:custGeom>
                <a:avLst/>
                <a:gdLst>
                  <a:gd name="T0" fmla="*/ 788 w 1234"/>
                  <a:gd name="T1" fmla="*/ 463 h 1218"/>
                  <a:gd name="T2" fmla="*/ 788 w 1234"/>
                  <a:gd name="T3" fmla="*/ 463 h 1218"/>
                  <a:gd name="T4" fmla="*/ 874 w 1234"/>
                  <a:gd name="T5" fmla="*/ 377 h 1218"/>
                  <a:gd name="T6" fmla="*/ 1233 w 1234"/>
                  <a:gd name="T7" fmla="*/ 377 h 1218"/>
                  <a:gd name="T8" fmla="*/ 1233 w 1234"/>
                  <a:gd name="T9" fmla="*/ 103 h 1218"/>
                  <a:gd name="T10" fmla="*/ 1131 w 1234"/>
                  <a:gd name="T11" fmla="*/ 0 h 1218"/>
                  <a:gd name="T12" fmla="*/ 103 w 1234"/>
                  <a:gd name="T13" fmla="*/ 0 h 1218"/>
                  <a:gd name="T14" fmla="*/ 0 w 1234"/>
                  <a:gd name="T15" fmla="*/ 103 h 1218"/>
                  <a:gd name="T16" fmla="*/ 0 w 1234"/>
                  <a:gd name="T17" fmla="*/ 737 h 1218"/>
                  <a:gd name="T18" fmla="*/ 103 w 1234"/>
                  <a:gd name="T19" fmla="*/ 840 h 1218"/>
                  <a:gd name="T20" fmla="*/ 274 w 1234"/>
                  <a:gd name="T21" fmla="*/ 840 h 1218"/>
                  <a:gd name="T22" fmla="*/ 223 w 1234"/>
                  <a:gd name="T23" fmla="*/ 1217 h 1218"/>
                  <a:gd name="T24" fmla="*/ 479 w 1234"/>
                  <a:gd name="T25" fmla="*/ 840 h 1218"/>
                  <a:gd name="T26" fmla="*/ 788 w 1234"/>
                  <a:gd name="T27" fmla="*/ 840 h 1218"/>
                  <a:gd name="T28" fmla="*/ 788 w 1234"/>
                  <a:gd name="T29" fmla="*/ 463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4" h="1218">
                    <a:moveTo>
                      <a:pt x="788" y="463"/>
                    </a:moveTo>
                    <a:lnTo>
                      <a:pt x="788" y="463"/>
                    </a:lnTo>
                    <a:cubicBezTo>
                      <a:pt x="788" y="412"/>
                      <a:pt x="840" y="377"/>
                      <a:pt x="874" y="377"/>
                    </a:cubicBezTo>
                    <a:cubicBezTo>
                      <a:pt x="1233" y="377"/>
                      <a:pt x="1233" y="377"/>
                      <a:pt x="1233" y="377"/>
                    </a:cubicBezTo>
                    <a:cubicBezTo>
                      <a:pt x="1233" y="103"/>
                      <a:pt x="1233" y="103"/>
                      <a:pt x="1233" y="103"/>
                    </a:cubicBezTo>
                    <a:cubicBezTo>
                      <a:pt x="1233" y="34"/>
                      <a:pt x="1199" y="0"/>
                      <a:pt x="1131" y="0"/>
                    </a:cubicBezTo>
                    <a:cubicBezTo>
                      <a:pt x="103" y="0"/>
                      <a:pt x="103" y="0"/>
                      <a:pt x="103" y="0"/>
                    </a:cubicBezTo>
                    <a:cubicBezTo>
                      <a:pt x="34" y="0"/>
                      <a:pt x="0" y="34"/>
                      <a:pt x="0" y="103"/>
                    </a:cubicBezTo>
                    <a:cubicBezTo>
                      <a:pt x="0" y="737"/>
                      <a:pt x="0" y="737"/>
                      <a:pt x="0" y="737"/>
                    </a:cubicBezTo>
                    <a:cubicBezTo>
                      <a:pt x="0" y="788"/>
                      <a:pt x="34" y="840"/>
                      <a:pt x="103" y="840"/>
                    </a:cubicBezTo>
                    <a:cubicBezTo>
                      <a:pt x="274" y="840"/>
                      <a:pt x="274" y="840"/>
                      <a:pt x="274" y="840"/>
                    </a:cubicBezTo>
                    <a:cubicBezTo>
                      <a:pt x="223" y="1217"/>
                      <a:pt x="223" y="1217"/>
                      <a:pt x="223" y="1217"/>
                    </a:cubicBezTo>
                    <a:cubicBezTo>
                      <a:pt x="479" y="840"/>
                      <a:pt x="479" y="840"/>
                      <a:pt x="479" y="840"/>
                    </a:cubicBezTo>
                    <a:cubicBezTo>
                      <a:pt x="788" y="840"/>
                      <a:pt x="788" y="840"/>
                      <a:pt x="788" y="840"/>
                    </a:cubicBezTo>
                    <a:lnTo>
                      <a:pt x="788" y="463"/>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91" name="Freeform 90"/>
              <p:cNvSpPr>
                <a:spLocks noChangeArrowheads="1"/>
              </p:cNvSpPr>
              <p:nvPr/>
            </p:nvSpPr>
            <p:spPr bwMode="auto">
              <a:xfrm>
                <a:off x="3168501" y="5040230"/>
                <a:ext cx="104382" cy="99819"/>
              </a:xfrm>
              <a:custGeom>
                <a:avLst/>
                <a:gdLst>
                  <a:gd name="T0" fmla="*/ 51 w 806"/>
                  <a:gd name="T1" fmla="*/ 0 h 772"/>
                  <a:gd name="T2" fmla="*/ 51 w 806"/>
                  <a:gd name="T3" fmla="*/ 0 h 772"/>
                  <a:gd name="T4" fmla="*/ 737 w 806"/>
                  <a:gd name="T5" fmla="*/ 0 h 772"/>
                  <a:gd name="T6" fmla="*/ 805 w 806"/>
                  <a:gd name="T7" fmla="*/ 68 h 772"/>
                  <a:gd name="T8" fmla="*/ 805 w 806"/>
                  <a:gd name="T9" fmla="*/ 479 h 772"/>
                  <a:gd name="T10" fmla="*/ 737 w 806"/>
                  <a:gd name="T11" fmla="*/ 548 h 772"/>
                  <a:gd name="T12" fmla="*/ 617 w 806"/>
                  <a:gd name="T13" fmla="*/ 548 h 772"/>
                  <a:gd name="T14" fmla="*/ 651 w 806"/>
                  <a:gd name="T15" fmla="*/ 771 h 772"/>
                  <a:gd name="T16" fmla="*/ 463 w 806"/>
                  <a:gd name="T17" fmla="*/ 548 h 772"/>
                  <a:gd name="T18" fmla="*/ 51 w 806"/>
                  <a:gd name="T19" fmla="*/ 548 h 772"/>
                  <a:gd name="T20" fmla="*/ 0 w 806"/>
                  <a:gd name="T21" fmla="*/ 479 h 772"/>
                  <a:gd name="T22" fmla="*/ 0 w 806"/>
                  <a:gd name="T23" fmla="*/ 68 h 772"/>
                  <a:gd name="T24" fmla="*/ 51 w 806"/>
                  <a:gd name="T25"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772">
                    <a:moveTo>
                      <a:pt x="51" y="0"/>
                    </a:moveTo>
                    <a:lnTo>
                      <a:pt x="51" y="0"/>
                    </a:lnTo>
                    <a:cubicBezTo>
                      <a:pt x="737" y="0"/>
                      <a:pt x="737" y="0"/>
                      <a:pt x="737" y="0"/>
                    </a:cubicBezTo>
                    <a:cubicBezTo>
                      <a:pt x="788" y="0"/>
                      <a:pt x="805" y="34"/>
                      <a:pt x="805" y="68"/>
                    </a:cubicBezTo>
                    <a:cubicBezTo>
                      <a:pt x="805" y="479"/>
                      <a:pt x="805" y="479"/>
                      <a:pt x="805" y="479"/>
                    </a:cubicBezTo>
                    <a:cubicBezTo>
                      <a:pt x="805" y="514"/>
                      <a:pt x="788" y="548"/>
                      <a:pt x="737" y="548"/>
                    </a:cubicBezTo>
                    <a:cubicBezTo>
                      <a:pt x="617" y="548"/>
                      <a:pt x="617" y="548"/>
                      <a:pt x="617" y="548"/>
                    </a:cubicBezTo>
                    <a:cubicBezTo>
                      <a:pt x="651" y="771"/>
                      <a:pt x="651" y="771"/>
                      <a:pt x="651" y="771"/>
                    </a:cubicBezTo>
                    <a:cubicBezTo>
                      <a:pt x="463" y="548"/>
                      <a:pt x="463" y="548"/>
                      <a:pt x="463" y="548"/>
                    </a:cubicBezTo>
                    <a:cubicBezTo>
                      <a:pt x="51" y="548"/>
                      <a:pt x="51" y="548"/>
                      <a:pt x="51" y="548"/>
                    </a:cubicBezTo>
                    <a:cubicBezTo>
                      <a:pt x="17" y="548"/>
                      <a:pt x="0" y="514"/>
                      <a:pt x="0" y="479"/>
                    </a:cubicBezTo>
                    <a:cubicBezTo>
                      <a:pt x="0" y="68"/>
                      <a:pt x="0" y="68"/>
                      <a:pt x="0" y="68"/>
                    </a:cubicBezTo>
                    <a:cubicBezTo>
                      <a:pt x="0" y="34"/>
                      <a:pt x="17" y="0"/>
                      <a:pt x="51" y="0"/>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92" name="Freeform 91"/>
              <p:cNvSpPr>
                <a:spLocks noChangeArrowheads="1"/>
              </p:cNvSpPr>
              <p:nvPr/>
            </p:nvSpPr>
            <p:spPr bwMode="auto">
              <a:xfrm>
                <a:off x="3510688" y="5121504"/>
                <a:ext cx="161992" cy="226447"/>
              </a:xfrm>
              <a:custGeom>
                <a:avLst/>
                <a:gdLst>
                  <a:gd name="T0" fmla="*/ 634 w 1252"/>
                  <a:gd name="T1" fmla="*/ 0 h 1749"/>
                  <a:gd name="T2" fmla="*/ 634 w 1252"/>
                  <a:gd name="T3" fmla="*/ 0 h 1749"/>
                  <a:gd name="T4" fmla="*/ 0 w 1252"/>
                  <a:gd name="T5" fmla="*/ 617 h 1749"/>
                  <a:gd name="T6" fmla="*/ 583 w 1252"/>
                  <a:gd name="T7" fmla="*/ 1697 h 1749"/>
                  <a:gd name="T8" fmla="*/ 668 w 1252"/>
                  <a:gd name="T9" fmla="*/ 1697 h 1749"/>
                  <a:gd name="T10" fmla="*/ 1251 w 1252"/>
                  <a:gd name="T11" fmla="*/ 617 h 1749"/>
                  <a:gd name="T12" fmla="*/ 634 w 1252"/>
                  <a:gd name="T13" fmla="*/ 0 h 1749"/>
                  <a:gd name="T14" fmla="*/ 634 w 1252"/>
                  <a:gd name="T15" fmla="*/ 977 h 1749"/>
                  <a:gd name="T16" fmla="*/ 634 w 1252"/>
                  <a:gd name="T17" fmla="*/ 977 h 1749"/>
                  <a:gd name="T18" fmla="*/ 274 w 1252"/>
                  <a:gd name="T19" fmla="*/ 617 h 1749"/>
                  <a:gd name="T20" fmla="*/ 634 w 1252"/>
                  <a:gd name="T21" fmla="*/ 274 h 1749"/>
                  <a:gd name="T22" fmla="*/ 976 w 1252"/>
                  <a:gd name="T23" fmla="*/ 617 h 1749"/>
                  <a:gd name="T24" fmla="*/ 634 w 1252"/>
                  <a:gd name="T25" fmla="*/ 977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2" h="1749">
                    <a:moveTo>
                      <a:pt x="634" y="0"/>
                    </a:moveTo>
                    <a:lnTo>
                      <a:pt x="634" y="0"/>
                    </a:lnTo>
                    <a:cubicBezTo>
                      <a:pt x="291" y="0"/>
                      <a:pt x="0" y="274"/>
                      <a:pt x="0" y="617"/>
                    </a:cubicBezTo>
                    <a:cubicBezTo>
                      <a:pt x="0" y="977"/>
                      <a:pt x="583" y="1697"/>
                      <a:pt x="583" y="1697"/>
                    </a:cubicBezTo>
                    <a:cubicBezTo>
                      <a:pt x="600" y="1748"/>
                      <a:pt x="651" y="1748"/>
                      <a:pt x="668" y="1697"/>
                    </a:cubicBezTo>
                    <a:cubicBezTo>
                      <a:pt x="668" y="1697"/>
                      <a:pt x="1251" y="977"/>
                      <a:pt x="1251" y="617"/>
                    </a:cubicBezTo>
                    <a:cubicBezTo>
                      <a:pt x="1251" y="274"/>
                      <a:pt x="976" y="0"/>
                      <a:pt x="634" y="0"/>
                    </a:cubicBezTo>
                    <a:close/>
                    <a:moveTo>
                      <a:pt x="634" y="977"/>
                    </a:moveTo>
                    <a:lnTo>
                      <a:pt x="634" y="977"/>
                    </a:lnTo>
                    <a:cubicBezTo>
                      <a:pt x="428" y="977"/>
                      <a:pt x="274" y="823"/>
                      <a:pt x="274" y="617"/>
                    </a:cubicBezTo>
                    <a:cubicBezTo>
                      <a:pt x="274" y="429"/>
                      <a:pt x="428" y="274"/>
                      <a:pt x="634" y="274"/>
                    </a:cubicBezTo>
                    <a:cubicBezTo>
                      <a:pt x="822" y="274"/>
                      <a:pt x="976" y="429"/>
                      <a:pt x="976" y="617"/>
                    </a:cubicBezTo>
                    <a:cubicBezTo>
                      <a:pt x="976" y="823"/>
                      <a:pt x="822" y="977"/>
                      <a:pt x="634" y="977"/>
                    </a:cubicBezTo>
                    <a:close/>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93" name="Freeform 92"/>
              <p:cNvSpPr>
                <a:spLocks noChangeArrowheads="1"/>
              </p:cNvSpPr>
              <p:nvPr/>
            </p:nvSpPr>
            <p:spPr bwMode="auto">
              <a:xfrm>
                <a:off x="3577424" y="5185959"/>
                <a:ext cx="29090" cy="29090"/>
              </a:xfrm>
              <a:custGeom>
                <a:avLst/>
                <a:gdLst>
                  <a:gd name="T0" fmla="*/ 223 w 224"/>
                  <a:gd name="T1" fmla="*/ 120 h 224"/>
                  <a:gd name="T2" fmla="*/ 223 w 224"/>
                  <a:gd name="T3" fmla="*/ 120 h 224"/>
                  <a:gd name="T4" fmla="*/ 120 w 224"/>
                  <a:gd name="T5" fmla="*/ 223 h 224"/>
                  <a:gd name="T6" fmla="*/ 0 w 224"/>
                  <a:gd name="T7" fmla="*/ 120 h 224"/>
                  <a:gd name="T8" fmla="*/ 120 w 224"/>
                  <a:gd name="T9" fmla="*/ 0 h 224"/>
                  <a:gd name="T10" fmla="*/ 223 w 224"/>
                  <a:gd name="T11" fmla="*/ 120 h 224"/>
                </a:gdLst>
                <a:ahLst/>
                <a:cxnLst>
                  <a:cxn ang="0">
                    <a:pos x="T0" y="T1"/>
                  </a:cxn>
                  <a:cxn ang="0">
                    <a:pos x="T2" y="T3"/>
                  </a:cxn>
                  <a:cxn ang="0">
                    <a:pos x="T4" y="T5"/>
                  </a:cxn>
                  <a:cxn ang="0">
                    <a:pos x="T6" y="T7"/>
                  </a:cxn>
                  <a:cxn ang="0">
                    <a:pos x="T8" y="T9"/>
                  </a:cxn>
                  <a:cxn ang="0">
                    <a:pos x="T10" y="T11"/>
                  </a:cxn>
                </a:cxnLst>
                <a:rect l="0" t="0" r="r" b="b"/>
                <a:pathLst>
                  <a:path w="224" h="224">
                    <a:moveTo>
                      <a:pt x="223" y="120"/>
                    </a:moveTo>
                    <a:lnTo>
                      <a:pt x="223" y="120"/>
                    </a:lnTo>
                    <a:cubicBezTo>
                      <a:pt x="223" y="172"/>
                      <a:pt x="171" y="223"/>
                      <a:pt x="120" y="223"/>
                    </a:cubicBezTo>
                    <a:cubicBezTo>
                      <a:pt x="51" y="223"/>
                      <a:pt x="0" y="172"/>
                      <a:pt x="0" y="120"/>
                    </a:cubicBezTo>
                    <a:cubicBezTo>
                      <a:pt x="0" y="52"/>
                      <a:pt x="51" y="0"/>
                      <a:pt x="120" y="0"/>
                    </a:cubicBezTo>
                    <a:cubicBezTo>
                      <a:pt x="171" y="0"/>
                      <a:pt x="223" y="52"/>
                      <a:pt x="223" y="120"/>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94" name="Freeform 93"/>
              <p:cNvSpPr>
                <a:spLocks noChangeArrowheads="1"/>
              </p:cNvSpPr>
              <p:nvPr/>
            </p:nvSpPr>
            <p:spPr bwMode="auto">
              <a:xfrm>
                <a:off x="2480250" y="5304257"/>
                <a:ext cx="99819" cy="212758"/>
              </a:xfrm>
              <a:custGeom>
                <a:avLst/>
                <a:gdLst>
                  <a:gd name="T0" fmla="*/ 428 w 772"/>
                  <a:gd name="T1" fmla="*/ 18 h 1646"/>
                  <a:gd name="T2" fmla="*/ 428 w 772"/>
                  <a:gd name="T3" fmla="*/ 18 h 1646"/>
                  <a:gd name="T4" fmla="*/ 462 w 772"/>
                  <a:gd name="T5" fmla="*/ 0 h 1646"/>
                  <a:gd name="T6" fmla="*/ 754 w 772"/>
                  <a:gd name="T7" fmla="*/ 0 h 1646"/>
                  <a:gd name="T8" fmla="*/ 771 w 772"/>
                  <a:gd name="T9" fmla="*/ 18 h 1646"/>
                  <a:gd name="T10" fmla="*/ 445 w 772"/>
                  <a:gd name="T11" fmla="*/ 703 h 1646"/>
                  <a:gd name="T12" fmla="*/ 462 w 772"/>
                  <a:gd name="T13" fmla="*/ 720 h 1646"/>
                  <a:gd name="T14" fmla="*/ 650 w 772"/>
                  <a:gd name="T15" fmla="*/ 720 h 1646"/>
                  <a:gd name="T16" fmla="*/ 650 w 772"/>
                  <a:gd name="T17" fmla="*/ 737 h 1646"/>
                  <a:gd name="T18" fmla="*/ 17 w 772"/>
                  <a:gd name="T19" fmla="*/ 1645 h 1646"/>
                  <a:gd name="T20" fmla="*/ 0 w 772"/>
                  <a:gd name="T21" fmla="*/ 1645 h 1646"/>
                  <a:gd name="T22" fmla="*/ 325 w 772"/>
                  <a:gd name="T23" fmla="*/ 909 h 1646"/>
                  <a:gd name="T24" fmla="*/ 325 w 772"/>
                  <a:gd name="T25" fmla="*/ 891 h 1646"/>
                  <a:gd name="T26" fmla="*/ 120 w 772"/>
                  <a:gd name="T27" fmla="*/ 891 h 1646"/>
                  <a:gd name="T28" fmla="*/ 102 w 772"/>
                  <a:gd name="T29" fmla="*/ 874 h 1646"/>
                  <a:gd name="T30" fmla="*/ 428 w 772"/>
                  <a:gd name="T31" fmla="*/ 1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2" h="1646">
                    <a:moveTo>
                      <a:pt x="428" y="18"/>
                    </a:moveTo>
                    <a:lnTo>
                      <a:pt x="428" y="18"/>
                    </a:lnTo>
                    <a:cubicBezTo>
                      <a:pt x="428" y="0"/>
                      <a:pt x="445" y="0"/>
                      <a:pt x="462" y="0"/>
                    </a:cubicBezTo>
                    <a:cubicBezTo>
                      <a:pt x="754" y="0"/>
                      <a:pt x="754" y="0"/>
                      <a:pt x="754" y="0"/>
                    </a:cubicBezTo>
                    <a:cubicBezTo>
                      <a:pt x="754" y="0"/>
                      <a:pt x="771" y="0"/>
                      <a:pt x="771" y="18"/>
                    </a:cubicBezTo>
                    <a:cubicBezTo>
                      <a:pt x="445" y="703"/>
                      <a:pt x="445" y="703"/>
                      <a:pt x="445" y="703"/>
                    </a:cubicBezTo>
                    <a:cubicBezTo>
                      <a:pt x="445" y="703"/>
                      <a:pt x="445" y="720"/>
                      <a:pt x="462" y="720"/>
                    </a:cubicBezTo>
                    <a:cubicBezTo>
                      <a:pt x="650" y="720"/>
                      <a:pt x="650" y="720"/>
                      <a:pt x="650" y="720"/>
                    </a:cubicBezTo>
                    <a:cubicBezTo>
                      <a:pt x="650" y="720"/>
                      <a:pt x="650" y="720"/>
                      <a:pt x="650" y="737"/>
                    </a:cubicBezTo>
                    <a:cubicBezTo>
                      <a:pt x="17" y="1645"/>
                      <a:pt x="17" y="1645"/>
                      <a:pt x="17" y="1645"/>
                    </a:cubicBezTo>
                    <a:cubicBezTo>
                      <a:pt x="0" y="1645"/>
                      <a:pt x="0" y="1645"/>
                      <a:pt x="0" y="1645"/>
                    </a:cubicBezTo>
                    <a:cubicBezTo>
                      <a:pt x="325" y="909"/>
                      <a:pt x="325" y="909"/>
                      <a:pt x="325" y="909"/>
                    </a:cubicBezTo>
                    <a:cubicBezTo>
                      <a:pt x="342" y="909"/>
                      <a:pt x="325" y="891"/>
                      <a:pt x="325" y="891"/>
                    </a:cubicBezTo>
                    <a:cubicBezTo>
                      <a:pt x="120" y="891"/>
                      <a:pt x="120" y="891"/>
                      <a:pt x="120" y="891"/>
                    </a:cubicBezTo>
                    <a:cubicBezTo>
                      <a:pt x="102" y="891"/>
                      <a:pt x="102" y="891"/>
                      <a:pt x="102" y="874"/>
                    </a:cubicBezTo>
                    <a:lnTo>
                      <a:pt x="428" y="18"/>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95" name="Freeform 94"/>
              <p:cNvSpPr>
                <a:spLocks noChangeArrowheads="1"/>
              </p:cNvSpPr>
              <p:nvPr/>
            </p:nvSpPr>
            <p:spPr bwMode="auto">
              <a:xfrm>
                <a:off x="2783746" y="5614813"/>
                <a:ext cx="37646" cy="69018"/>
              </a:xfrm>
              <a:custGeom>
                <a:avLst/>
                <a:gdLst>
                  <a:gd name="T0" fmla="*/ 291 w 292"/>
                  <a:gd name="T1" fmla="*/ 480 h 532"/>
                  <a:gd name="T2" fmla="*/ 291 w 292"/>
                  <a:gd name="T3" fmla="*/ 480 h 532"/>
                  <a:gd name="T4" fmla="*/ 256 w 292"/>
                  <a:gd name="T5" fmla="*/ 531 h 532"/>
                  <a:gd name="T6" fmla="*/ 34 w 292"/>
                  <a:gd name="T7" fmla="*/ 531 h 532"/>
                  <a:gd name="T8" fmla="*/ 0 w 292"/>
                  <a:gd name="T9" fmla="*/ 480 h 532"/>
                  <a:gd name="T10" fmla="*/ 0 w 292"/>
                  <a:gd name="T11" fmla="*/ 34 h 532"/>
                  <a:gd name="T12" fmla="*/ 34 w 292"/>
                  <a:gd name="T13" fmla="*/ 0 h 532"/>
                  <a:gd name="T14" fmla="*/ 256 w 292"/>
                  <a:gd name="T15" fmla="*/ 0 h 532"/>
                  <a:gd name="T16" fmla="*/ 291 w 292"/>
                  <a:gd name="T17" fmla="*/ 34 h 532"/>
                  <a:gd name="T18" fmla="*/ 291 w 292"/>
                  <a:gd name="T19" fmla="*/ 48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532">
                    <a:moveTo>
                      <a:pt x="291" y="480"/>
                    </a:moveTo>
                    <a:lnTo>
                      <a:pt x="291" y="480"/>
                    </a:lnTo>
                    <a:cubicBezTo>
                      <a:pt x="291" y="497"/>
                      <a:pt x="274" y="531"/>
                      <a:pt x="256" y="531"/>
                    </a:cubicBezTo>
                    <a:cubicBezTo>
                      <a:pt x="34" y="531"/>
                      <a:pt x="34" y="531"/>
                      <a:pt x="34" y="531"/>
                    </a:cubicBezTo>
                    <a:cubicBezTo>
                      <a:pt x="17" y="531"/>
                      <a:pt x="0" y="497"/>
                      <a:pt x="0" y="480"/>
                    </a:cubicBezTo>
                    <a:cubicBezTo>
                      <a:pt x="0" y="34"/>
                      <a:pt x="0" y="34"/>
                      <a:pt x="0" y="34"/>
                    </a:cubicBezTo>
                    <a:cubicBezTo>
                      <a:pt x="0" y="17"/>
                      <a:pt x="17" y="0"/>
                      <a:pt x="34" y="0"/>
                    </a:cubicBezTo>
                    <a:cubicBezTo>
                      <a:pt x="256" y="0"/>
                      <a:pt x="256" y="0"/>
                      <a:pt x="256" y="0"/>
                    </a:cubicBezTo>
                    <a:cubicBezTo>
                      <a:pt x="274" y="0"/>
                      <a:pt x="291" y="17"/>
                      <a:pt x="291" y="34"/>
                    </a:cubicBezTo>
                    <a:lnTo>
                      <a:pt x="291" y="480"/>
                    </a:lnTo>
                  </a:path>
                </a:pathLst>
              </a:custGeom>
              <a:solidFill>
                <a:schemeClr val="bg1">
                  <a:lumMod val="9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96" name="Freeform 95"/>
              <p:cNvSpPr>
                <a:spLocks noChangeArrowheads="1"/>
              </p:cNvSpPr>
              <p:nvPr/>
            </p:nvSpPr>
            <p:spPr bwMode="auto">
              <a:xfrm>
                <a:off x="2832800" y="5597131"/>
                <a:ext cx="37646" cy="86700"/>
              </a:xfrm>
              <a:custGeom>
                <a:avLst/>
                <a:gdLst>
                  <a:gd name="T0" fmla="*/ 291 w 292"/>
                  <a:gd name="T1" fmla="*/ 617 h 669"/>
                  <a:gd name="T2" fmla="*/ 291 w 292"/>
                  <a:gd name="T3" fmla="*/ 617 h 669"/>
                  <a:gd name="T4" fmla="*/ 240 w 292"/>
                  <a:gd name="T5" fmla="*/ 668 h 669"/>
                  <a:gd name="T6" fmla="*/ 34 w 292"/>
                  <a:gd name="T7" fmla="*/ 668 h 669"/>
                  <a:gd name="T8" fmla="*/ 0 w 292"/>
                  <a:gd name="T9" fmla="*/ 617 h 669"/>
                  <a:gd name="T10" fmla="*/ 0 w 292"/>
                  <a:gd name="T11" fmla="*/ 34 h 669"/>
                  <a:gd name="T12" fmla="*/ 34 w 292"/>
                  <a:gd name="T13" fmla="*/ 0 h 669"/>
                  <a:gd name="T14" fmla="*/ 240 w 292"/>
                  <a:gd name="T15" fmla="*/ 0 h 669"/>
                  <a:gd name="T16" fmla="*/ 291 w 292"/>
                  <a:gd name="T17" fmla="*/ 34 h 669"/>
                  <a:gd name="T18" fmla="*/ 291 w 292"/>
                  <a:gd name="T19" fmla="*/ 617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669">
                    <a:moveTo>
                      <a:pt x="291" y="617"/>
                    </a:moveTo>
                    <a:lnTo>
                      <a:pt x="291" y="617"/>
                    </a:lnTo>
                    <a:cubicBezTo>
                      <a:pt x="291" y="634"/>
                      <a:pt x="274" y="668"/>
                      <a:pt x="240" y="668"/>
                    </a:cubicBezTo>
                    <a:cubicBezTo>
                      <a:pt x="34" y="668"/>
                      <a:pt x="34" y="668"/>
                      <a:pt x="34" y="668"/>
                    </a:cubicBezTo>
                    <a:cubicBezTo>
                      <a:pt x="17" y="668"/>
                      <a:pt x="0" y="634"/>
                      <a:pt x="0" y="617"/>
                    </a:cubicBezTo>
                    <a:cubicBezTo>
                      <a:pt x="0" y="34"/>
                      <a:pt x="0" y="34"/>
                      <a:pt x="0" y="34"/>
                    </a:cubicBezTo>
                    <a:cubicBezTo>
                      <a:pt x="0" y="17"/>
                      <a:pt x="17" y="0"/>
                      <a:pt x="34" y="0"/>
                    </a:cubicBezTo>
                    <a:cubicBezTo>
                      <a:pt x="240" y="0"/>
                      <a:pt x="240" y="0"/>
                      <a:pt x="240" y="0"/>
                    </a:cubicBezTo>
                    <a:cubicBezTo>
                      <a:pt x="274" y="0"/>
                      <a:pt x="291" y="17"/>
                      <a:pt x="291" y="34"/>
                    </a:cubicBezTo>
                    <a:lnTo>
                      <a:pt x="291" y="617"/>
                    </a:lnTo>
                  </a:path>
                </a:pathLst>
              </a:custGeom>
              <a:solidFill>
                <a:schemeClr val="bg1">
                  <a:lumMod val="9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97" name="Freeform 96"/>
              <p:cNvSpPr>
                <a:spLocks noChangeArrowheads="1"/>
              </p:cNvSpPr>
              <p:nvPr/>
            </p:nvSpPr>
            <p:spPr bwMode="auto">
              <a:xfrm>
                <a:off x="2879002" y="5532676"/>
                <a:ext cx="37646" cy="150584"/>
              </a:xfrm>
              <a:custGeom>
                <a:avLst/>
                <a:gdLst>
                  <a:gd name="T0" fmla="*/ 292 w 293"/>
                  <a:gd name="T1" fmla="*/ 1114 h 1166"/>
                  <a:gd name="T2" fmla="*/ 292 w 293"/>
                  <a:gd name="T3" fmla="*/ 1114 h 1166"/>
                  <a:gd name="T4" fmla="*/ 257 w 293"/>
                  <a:gd name="T5" fmla="*/ 1165 h 1166"/>
                  <a:gd name="T6" fmla="*/ 52 w 293"/>
                  <a:gd name="T7" fmla="*/ 1165 h 1166"/>
                  <a:gd name="T8" fmla="*/ 0 w 293"/>
                  <a:gd name="T9" fmla="*/ 1114 h 1166"/>
                  <a:gd name="T10" fmla="*/ 0 w 293"/>
                  <a:gd name="T11" fmla="*/ 52 h 1166"/>
                  <a:gd name="T12" fmla="*/ 52 w 293"/>
                  <a:gd name="T13" fmla="*/ 0 h 1166"/>
                  <a:gd name="T14" fmla="*/ 257 w 293"/>
                  <a:gd name="T15" fmla="*/ 0 h 1166"/>
                  <a:gd name="T16" fmla="*/ 292 w 293"/>
                  <a:gd name="T17" fmla="*/ 52 h 1166"/>
                  <a:gd name="T18" fmla="*/ 292 w 293"/>
                  <a:gd name="T19" fmla="*/ 1114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1166">
                    <a:moveTo>
                      <a:pt x="292" y="1114"/>
                    </a:moveTo>
                    <a:lnTo>
                      <a:pt x="292" y="1114"/>
                    </a:lnTo>
                    <a:cubicBezTo>
                      <a:pt x="292" y="1131"/>
                      <a:pt x="274" y="1165"/>
                      <a:pt x="257" y="1165"/>
                    </a:cubicBezTo>
                    <a:cubicBezTo>
                      <a:pt x="52" y="1165"/>
                      <a:pt x="52" y="1165"/>
                      <a:pt x="52" y="1165"/>
                    </a:cubicBezTo>
                    <a:cubicBezTo>
                      <a:pt x="18" y="1165"/>
                      <a:pt x="0" y="1131"/>
                      <a:pt x="0" y="1114"/>
                    </a:cubicBezTo>
                    <a:cubicBezTo>
                      <a:pt x="0" y="52"/>
                      <a:pt x="0" y="52"/>
                      <a:pt x="0" y="52"/>
                    </a:cubicBezTo>
                    <a:cubicBezTo>
                      <a:pt x="0" y="18"/>
                      <a:pt x="18" y="0"/>
                      <a:pt x="52" y="0"/>
                    </a:cubicBezTo>
                    <a:cubicBezTo>
                      <a:pt x="257" y="0"/>
                      <a:pt x="257" y="0"/>
                      <a:pt x="257" y="0"/>
                    </a:cubicBezTo>
                    <a:cubicBezTo>
                      <a:pt x="274" y="0"/>
                      <a:pt x="292" y="18"/>
                      <a:pt x="292" y="52"/>
                    </a:cubicBezTo>
                    <a:lnTo>
                      <a:pt x="292" y="1114"/>
                    </a:lnTo>
                  </a:path>
                </a:pathLst>
              </a:custGeom>
              <a:solidFill>
                <a:schemeClr val="bg1">
                  <a:lumMod val="9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98" name="Freeform 97"/>
              <p:cNvSpPr>
                <a:spLocks noChangeArrowheads="1"/>
              </p:cNvSpPr>
              <p:nvPr/>
            </p:nvSpPr>
            <p:spPr bwMode="auto">
              <a:xfrm>
                <a:off x="2928055" y="5485904"/>
                <a:ext cx="37646" cy="197357"/>
              </a:xfrm>
              <a:custGeom>
                <a:avLst/>
                <a:gdLst>
                  <a:gd name="T0" fmla="*/ 291 w 292"/>
                  <a:gd name="T1" fmla="*/ 1474 h 1526"/>
                  <a:gd name="T2" fmla="*/ 291 w 292"/>
                  <a:gd name="T3" fmla="*/ 1474 h 1526"/>
                  <a:gd name="T4" fmla="*/ 257 w 292"/>
                  <a:gd name="T5" fmla="*/ 1525 h 1526"/>
                  <a:gd name="T6" fmla="*/ 51 w 292"/>
                  <a:gd name="T7" fmla="*/ 1525 h 1526"/>
                  <a:gd name="T8" fmla="*/ 0 w 292"/>
                  <a:gd name="T9" fmla="*/ 1474 h 1526"/>
                  <a:gd name="T10" fmla="*/ 0 w 292"/>
                  <a:gd name="T11" fmla="*/ 52 h 1526"/>
                  <a:gd name="T12" fmla="*/ 51 w 292"/>
                  <a:gd name="T13" fmla="*/ 0 h 1526"/>
                  <a:gd name="T14" fmla="*/ 257 w 292"/>
                  <a:gd name="T15" fmla="*/ 0 h 1526"/>
                  <a:gd name="T16" fmla="*/ 291 w 292"/>
                  <a:gd name="T17" fmla="*/ 52 h 1526"/>
                  <a:gd name="T18" fmla="*/ 291 w 292"/>
                  <a:gd name="T19" fmla="*/ 1474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1526">
                    <a:moveTo>
                      <a:pt x="291" y="1474"/>
                    </a:moveTo>
                    <a:lnTo>
                      <a:pt x="291" y="1474"/>
                    </a:lnTo>
                    <a:cubicBezTo>
                      <a:pt x="291" y="1491"/>
                      <a:pt x="274" y="1525"/>
                      <a:pt x="257" y="1525"/>
                    </a:cubicBezTo>
                    <a:cubicBezTo>
                      <a:pt x="51" y="1525"/>
                      <a:pt x="51" y="1525"/>
                      <a:pt x="51" y="1525"/>
                    </a:cubicBezTo>
                    <a:cubicBezTo>
                      <a:pt x="17" y="1525"/>
                      <a:pt x="0" y="1491"/>
                      <a:pt x="0" y="1474"/>
                    </a:cubicBezTo>
                    <a:cubicBezTo>
                      <a:pt x="0" y="52"/>
                      <a:pt x="0" y="52"/>
                      <a:pt x="0" y="52"/>
                    </a:cubicBezTo>
                    <a:cubicBezTo>
                      <a:pt x="0" y="17"/>
                      <a:pt x="17" y="0"/>
                      <a:pt x="51" y="0"/>
                    </a:cubicBezTo>
                    <a:cubicBezTo>
                      <a:pt x="257" y="0"/>
                      <a:pt x="257" y="0"/>
                      <a:pt x="257" y="0"/>
                    </a:cubicBezTo>
                    <a:cubicBezTo>
                      <a:pt x="274" y="0"/>
                      <a:pt x="291" y="17"/>
                      <a:pt x="291" y="52"/>
                    </a:cubicBezTo>
                    <a:lnTo>
                      <a:pt x="291" y="1474"/>
                    </a:lnTo>
                  </a:path>
                </a:pathLst>
              </a:custGeom>
              <a:solidFill>
                <a:schemeClr val="bg1">
                  <a:lumMod val="9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99" name="Freeform 98"/>
              <p:cNvSpPr>
                <a:spLocks noChangeArrowheads="1"/>
              </p:cNvSpPr>
              <p:nvPr/>
            </p:nvSpPr>
            <p:spPr bwMode="auto">
              <a:xfrm>
                <a:off x="3321471" y="5442671"/>
                <a:ext cx="82137" cy="42210"/>
              </a:xfrm>
              <a:custGeom>
                <a:avLst/>
                <a:gdLst>
                  <a:gd name="T0" fmla="*/ 634 w 635"/>
                  <a:gd name="T1" fmla="*/ 103 h 326"/>
                  <a:gd name="T2" fmla="*/ 634 w 635"/>
                  <a:gd name="T3" fmla="*/ 103 h 326"/>
                  <a:gd name="T4" fmla="*/ 617 w 635"/>
                  <a:gd name="T5" fmla="*/ 68 h 326"/>
                  <a:gd name="T6" fmla="*/ 446 w 635"/>
                  <a:gd name="T7" fmla="*/ 0 h 326"/>
                  <a:gd name="T8" fmla="*/ 411 w 635"/>
                  <a:gd name="T9" fmla="*/ 0 h 326"/>
                  <a:gd name="T10" fmla="*/ 326 w 635"/>
                  <a:gd name="T11" fmla="*/ 137 h 326"/>
                  <a:gd name="T12" fmla="*/ 292 w 635"/>
                  <a:gd name="T13" fmla="*/ 137 h 326"/>
                  <a:gd name="T14" fmla="*/ 206 w 635"/>
                  <a:gd name="T15" fmla="*/ 0 h 326"/>
                  <a:gd name="T16" fmla="*/ 172 w 635"/>
                  <a:gd name="T17" fmla="*/ 0 h 326"/>
                  <a:gd name="T18" fmla="*/ 18 w 635"/>
                  <a:gd name="T19" fmla="*/ 68 h 326"/>
                  <a:gd name="T20" fmla="*/ 18 w 635"/>
                  <a:gd name="T21" fmla="*/ 86 h 326"/>
                  <a:gd name="T22" fmla="*/ 137 w 635"/>
                  <a:gd name="T23" fmla="*/ 137 h 326"/>
                  <a:gd name="T24" fmla="*/ 172 w 635"/>
                  <a:gd name="T25" fmla="*/ 171 h 326"/>
                  <a:gd name="T26" fmla="*/ 172 w 635"/>
                  <a:gd name="T27" fmla="*/ 308 h 326"/>
                  <a:gd name="T28" fmla="*/ 189 w 635"/>
                  <a:gd name="T29" fmla="*/ 325 h 326"/>
                  <a:gd name="T30" fmla="*/ 292 w 635"/>
                  <a:gd name="T31" fmla="*/ 325 h 326"/>
                  <a:gd name="T32" fmla="*/ 326 w 635"/>
                  <a:gd name="T33" fmla="*/ 325 h 326"/>
                  <a:gd name="T34" fmla="*/ 617 w 635"/>
                  <a:gd name="T35" fmla="*/ 325 h 326"/>
                  <a:gd name="T36" fmla="*/ 634 w 635"/>
                  <a:gd name="T37" fmla="*/ 308 h 326"/>
                  <a:gd name="T38" fmla="*/ 634 w 635"/>
                  <a:gd name="T39" fmla="*/ 10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5" h="326">
                    <a:moveTo>
                      <a:pt x="634" y="103"/>
                    </a:moveTo>
                    <a:lnTo>
                      <a:pt x="634" y="103"/>
                    </a:lnTo>
                    <a:cubicBezTo>
                      <a:pt x="634" y="86"/>
                      <a:pt x="617" y="68"/>
                      <a:pt x="617" y="68"/>
                    </a:cubicBezTo>
                    <a:cubicBezTo>
                      <a:pt x="446" y="0"/>
                      <a:pt x="446" y="0"/>
                      <a:pt x="446" y="0"/>
                    </a:cubicBezTo>
                    <a:cubicBezTo>
                      <a:pt x="446" y="0"/>
                      <a:pt x="428" y="0"/>
                      <a:pt x="411" y="0"/>
                    </a:cubicBezTo>
                    <a:cubicBezTo>
                      <a:pt x="326" y="137"/>
                      <a:pt x="326" y="137"/>
                      <a:pt x="326" y="137"/>
                    </a:cubicBezTo>
                    <a:cubicBezTo>
                      <a:pt x="309" y="154"/>
                      <a:pt x="309" y="154"/>
                      <a:pt x="292" y="137"/>
                    </a:cubicBezTo>
                    <a:cubicBezTo>
                      <a:pt x="206" y="0"/>
                      <a:pt x="206" y="0"/>
                      <a:pt x="206" y="0"/>
                    </a:cubicBezTo>
                    <a:cubicBezTo>
                      <a:pt x="189" y="0"/>
                      <a:pt x="189" y="0"/>
                      <a:pt x="172" y="0"/>
                    </a:cubicBezTo>
                    <a:cubicBezTo>
                      <a:pt x="18" y="68"/>
                      <a:pt x="18" y="68"/>
                      <a:pt x="18" y="68"/>
                    </a:cubicBezTo>
                    <a:cubicBezTo>
                      <a:pt x="0" y="68"/>
                      <a:pt x="0" y="68"/>
                      <a:pt x="18" y="86"/>
                    </a:cubicBezTo>
                    <a:cubicBezTo>
                      <a:pt x="137" y="137"/>
                      <a:pt x="137" y="137"/>
                      <a:pt x="137" y="137"/>
                    </a:cubicBezTo>
                    <a:cubicBezTo>
                      <a:pt x="155" y="137"/>
                      <a:pt x="172" y="154"/>
                      <a:pt x="172" y="171"/>
                    </a:cubicBezTo>
                    <a:cubicBezTo>
                      <a:pt x="172" y="308"/>
                      <a:pt x="172" y="308"/>
                      <a:pt x="172" y="308"/>
                    </a:cubicBezTo>
                    <a:lnTo>
                      <a:pt x="189" y="325"/>
                    </a:lnTo>
                    <a:cubicBezTo>
                      <a:pt x="292" y="325"/>
                      <a:pt x="292" y="325"/>
                      <a:pt x="292" y="325"/>
                    </a:cubicBezTo>
                    <a:lnTo>
                      <a:pt x="326" y="325"/>
                    </a:lnTo>
                    <a:cubicBezTo>
                      <a:pt x="617" y="325"/>
                      <a:pt x="617" y="325"/>
                      <a:pt x="617" y="325"/>
                    </a:cubicBezTo>
                    <a:cubicBezTo>
                      <a:pt x="634" y="325"/>
                      <a:pt x="634" y="308"/>
                      <a:pt x="634" y="308"/>
                    </a:cubicBezTo>
                    <a:lnTo>
                      <a:pt x="634" y="103"/>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100" name="Freeform 99"/>
              <p:cNvSpPr>
                <a:spLocks noChangeArrowheads="1"/>
              </p:cNvSpPr>
              <p:nvPr/>
            </p:nvSpPr>
            <p:spPr bwMode="auto">
              <a:xfrm>
                <a:off x="3341435" y="5387342"/>
                <a:ext cx="42209" cy="55329"/>
              </a:xfrm>
              <a:custGeom>
                <a:avLst/>
                <a:gdLst>
                  <a:gd name="T0" fmla="*/ 325 w 326"/>
                  <a:gd name="T1" fmla="*/ 205 h 429"/>
                  <a:gd name="T2" fmla="*/ 325 w 326"/>
                  <a:gd name="T3" fmla="*/ 205 h 429"/>
                  <a:gd name="T4" fmla="*/ 154 w 326"/>
                  <a:gd name="T5" fmla="*/ 428 h 429"/>
                  <a:gd name="T6" fmla="*/ 0 w 326"/>
                  <a:gd name="T7" fmla="*/ 205 h 429"/>
                  <a:gd name="T8" fmla="*/ 154 w 326"/>
                  <a:gd name="T9" fmla="*/ 0 h 429"/>
                  <a:gd name="T10" fmla="*/ 325 w 326"/>
                  <a:gd name="T11" fmla="*/ 205 h 429"/>
                </a:gdLst>
                <a:ahLst/>
                <a:cxnLst>
                  <a:cxn ang="0">
                    <a:pos x="T0" y="T1"/>
                  </a:cxn>
                  <a:cxn ang="0">
                    <a:pos x="T2" y="T3"/>
                  </a:cxn>
                  <a:cxn ang="0">
                    <a:pos x="T4" y="T5"/>
                  </a:cxn>
                  <a:cxn ang="0">
                    <a:pos x="T6" y="T7"/>
                  </a:cxn>
                  <a:cxn ang="0">
                    <a:pos x="T8" y="T9"/>
                  </a:cxn>
                  <a:cxn ang="0">
                    <a:pos x="T10" y="T11"/>
                  </a:cxn>
                </a:cxnLst>
                <a:rect l="0" t="0" r="r" b="b"/>
                <a:pathLst>
                  <a:path w="326" h="429">
                    <a:moveTo>
                      <a:pt x="325" y="205"/>
                    </a:moveTo>
                    <a:lnTo>
                      <a:pt x="325" y="205"/>
                    </a:lnTo>
                    <a:cubicBezTo>
                      <a:pt x="308" y="308"/>
                      <a:pt x="222" y="428"/>
                      <a:pt x="154" y="428"/>
                    </a:cubicBezTo>
                    <a:cubicBezTo>
                      <a:pt x="68" y="428"/>
                      <a:pt x="0" y="308"/>
                      <a:pt x="0" y="205"/>
                    </a:cubicBezTo>
                    <a:cubicBezTo>
                      <a:pt x="0" y="68"/>
                      <a:pt x="17" y="0"/>
                      <a:pt x="154" y="0"/>
                    </a:cubicBezTo>
                    <a:cubicBezTo>
                      <a:pt x="291" y="0"/>
                      <a:pt x="325" y="68"/>
                      <a:pt x="325" y="205"/>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101" name="Freeform 100"/>
              <p:cNvSpPr>
                <a:spLocks noChangeArrowheads="1"/>
              </p:cNvSpPr>
              <p:nvPr/>
            </p:nvSpPr>
            <p:spPr bwMode="auto">
              <a:xfrm>
                <a:off x="3121833" y="5442671"/>
                <a:ext cx="82137" cy="42210"/>
              </a:xfrm>
              <a:custGeom>
                <a:avLst/>
                <a:gdLst>
                  <a:gd name="T0" fmla="*/ 0 w 635"/>
                  <a:gd name="T1" fmla="*/ 103 h 326"/>
                  <a:gd name="T2" fmla="*/ 0 w 635"/>
                  <a:gd name="T3" fmla="*/ 103 h 326"/>
                  <a:gd name="T4" fmla="*/ 34 w 635"/>
                  <a:gd name="T5" fmla="*/ 68 h 326"/>
                  <a:gd name="T6" fmla="*/ 189 w 635"/>
                  <a:gd name="T7" fmla="*/ 0 h 326"/>
                  <a:gd name="T8" fmla="*/ 223 w 635"/>
                  <a:gd name="T9" fmla="*/ 0 h 326"/>
                  <a:gd name="T10" fmla="*/ 326 w 635"/>
                  <a:gd name="T11" fmla="*/ 137 h 326"/>
                  <a:gd name="T12" fmla="*/ 343 w 635"/>
                  <a:gd name="T13" fmla="*/ 137 h 326"/>
                  <a:gd name="T14" fmla="*/ 428 w 635"/>
                  <a:gd name="T15" fmla="*/ 0 h 326"/>
                  <a:gd name="T16" fmla="*/ 480 w 635"/>
                  <a:gd name="T17" fmla="*/ 0 h 326"/>
                  <a:gd name="T18" fmla="*/ 634 w 635"/>
                  <a:gd name="T19" fmla="*/ 68 h 326"/>
                  <a:gd name="T20" fmla="*/ 634 w 635"/>
                  <a:gd name="T21" fmla="*/ 86 h 326"/>
                  <a:gd name="T22" fmla="*/ 497 w 635"/>
                  <a:gd name="T23" fmla="*/ 137 h 326"/>
                  <a:gd name="T24" fmla="*/ 480 w 635"/>
                  <a:gd name="T25" fmla="*/ 171 h 326"/>
                  <a:gd name="T26" fmla="*/ 480 w 635"/>
                  <a:gd name="T27" fmla="*/ 308 h 326"/>
                  <a:gd name="T28" fmla="*/ 445 w 635"/>
                  <a:gd name="T29" fmla="*/ 325 h 326"/>
                  <a:gd name="T30" fmla="*/ 360 w 635"/>
                  <a:gd name="T31" fmla="*/ 325 h 326"/>
                  <a:gd name="T32" fmla="*/ 308 w 635"/>
                  <a:gd name="T33" fmla="*/ 325 h 326"/>
                  <a:gd name="T34" fmla="*/ 17 w 635"/>
                  <a:gd name="T35" fmla="*/ 325 h 326"/>
                  <a:gd name="T36" fmla="*/ 0 w 635"/>
                  <a:gd name="T37" fmla="*/ 308 h 326"/>
                  <a:gd name="T38" fmla="*/ 0 w 635"/>
                  <a:gd name="T39" fmla="*/ 10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5" h="326">
                    <a:moveTo>
                      <a:pt x="0" y="103"/>
                    </a:moveTo>
                    <a:lnTo>
                      <a:pt x="0" y="103"/>
                    </a:lnTo>
                    <a:cubicBezTo>
                      <a:pt x="0" y="86"/>
                      <a:pt x="17" y="68"/>
                      <a:pt x="34" y="68"/>
                    </a:cubicBezTo>
                    <a:cubicBezTo>
                      <a:pt x="189" y="0"/>
                      <a:pt x="189" y="0"/>
                      <a:pt x="189" y="0"/>
                    </a:cubicBezTo>
                    <a:cubicBezTo>
                      <a:pt x="206" y="0"/>
                      <a:pt x="223" y="0"/>
                      <a:pt x="223" y="0"/>
                    </a:cubicBezTo>
                    <a:cubicBezTo>
                      <a:pt x="326" y="137"/>
                      <a:pt x="326" y="137"/>
                      <a:pt x="326" y="137"/>
                    </a:cubicBezTo>
                    <a:cubicBezTo>
                      <a:pt x="326" y="154"/>
                      <a:pt x="343" y="154"/>
                      <a:pt x="343" y="137"/>
                    </a:cubicBezTo>
                    <a:cubicBezTo>
                      <a:pt x="428" y="0"/>
                      <a:pt x="428" y="0"/>
                      <a:pt x="428" y="0"/>
                    </a:cubicBezTo>
                    <a:cubicBezTo>
                      <a:pt x="445" y="0"/>
                      <a:pt x="462" y="0"/>
                      <a:pt x="480" y="0"/>
                    </a:cubicBezTo>
                    <a:cubicBezTo>
                      <a:pt x="634" y="68"/>
                      <a:pt x="634" y="68"/>
                      <a:pt x="634" y="68"/>
                    </a:cubicBezTo>
                    <a:cubicBezTo>
                      <a:pt x="634" y="68"/>
                      <a:pt x="634" y="68"/>
                      <a:pt x="634" y="86"/>
                    </a:cubicBezTo>
                    <a:cubicBezTo>
                      <a:pt x="497" y="137"/>
                      <a:pt x="497" y="137"/>
                      <a:pt x="497" y="137"/>
                    </a:cubicBezTo>
                    <a:cubicBezTo>
                      <a:pt x="480" y="137"/>
                      <a:pt x="480" y="154"/>
                      <a:pt x="480" y="171"/>
                    </a:cubicBezTo>
                    <a:cubicBezTo>
                      <a:pt x="480" y="308"/>
                      <a:pt x="480" y="308"/>
                      <a:pt x="480" y="308"/>
                    </a:cubicBezTo>
                    <a:cubicBezTo>
                      <a:pt x="480" y="308"/>
                      <a:pt x="462" y="325"/>
                      <a:pt x="445" y="325"/>
                    </a:cubicBezTo>
                    <a:cubicBezTo>
                      <a:pt x="360" y="325"/>
                      <a:pt x="360" y="325"/>
                      <a:pt x="360" y="325"/>
                    </a:cubicBezTo>
                    <a:cubicBezTo>
                      <a:pt x="343" y="325"/>
                      <a:pt x="326" y="325"/>
                      <a:pt x="308" y="325"/>
                    </a:cubicBezTo>
                    <a:cubicBezTo>
                      <a:pt x="17" y="325"/>
                      <a:pt x="17" y="325"/>
                      <a:pt x="17" y="325"/>
                    </a:cubicBezTo>
                    <a:lnTo>
                      <a:pt x="0" y="308"/>
                    </a:lnTo>
                    <a:lnTo>
                      <a:pt x="0" y="103"/>
                    </a:lnTo>
                  </a:path>
                </a:pathLst>
              </a:custGeom>
              <a:solidFill>
                <a:schemeClr val="bg1">
                  <a:lumMod val="9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102" name="Freeform 101"/>
              <p:cNvSpPr>
                <a:spLocks noChangeArrowheads="1"/>
              </p:cNvSpPr>
              <p:nvPr/>
            </p:nvSpPr>
            <p:spPr bwMode="auto">
              <a:xfrm>
                <a:off x="3144079" y="5387342"/>
                <a:ext cx="42209" cy="55329"/>
              </a:xfrm>
              <a:custGeom>
                <a:avLst/>
                <a:gdLst>
                  <a:gd name="T0" fmla="*/ 0 w 327"/>
                  <a:gd name="T1" fmla="*/ 205 h 429"/>
                  <a:gd name="T2" fmla="*/ 0 w 327"/>
                  <a:gd name="T3" fmla="*/ 205 h 429"/>
                  <a:gd name="T4" fmla="*/ 155 w 327"/>
                  <a:gd name="T5" fmla="*/ 428 h 429"/>
                  <a:gd name="T6" fmla="*/ 326 w 327"/>
                  <a:gd name="T7" fmla="*/ 205 h 429"/>
                  <a:gd name="T8" fmla="*/ 155 w 327"/>
                  <a:gd name="T9" fmla="*/ 0 h 429"/>
                  <a:gd name="T10" fmla="*/ 0 w 327"/>
                  <a:gd name="T11" fmla="*/ 205 h 429"/>
                </a:gdLst>
                <a:ahLst/>
                <a:cxnLst>
                  <a:cxn ang="0">
                    <a:pos x="T0" y="T1"/>
                  </a:cxn>
                  <a:cxn ang="0">
                    <a:pos x="T2" y="T3"/>
                  </a:cxn>
                  <a:cxn ang="0">
                    <a:pos x="T4" y="T5"/>
                  </a:cxn>
                  <a:cxn ang="0">
                    <a:pos x="T6" y="T7"/>
                  </a:cxn>
                  <a:cxn ang="0">
                    <a:pos x="T8" y="T9"/>
                  </a:cxn>
                  <a:cxn ang="0">
                    <a:pos x="T10" y="T11"/>
                  </a:cxn>
                </a:cxnLst>
                <a:rect l="0" t="0" r="r" b="b"/>
                <a:pathLst>
                  <a:path w="327" h="429">
                    <a:moveTo>
                      <a:pt x="0" y="205"/>
                    </a:moveTo>
                    <a:lnTo>
                      <a:pt x="0" y="205"/>
                    </a:lnTo>
                    <a:cubicBezTo>
                      <a:pt x="0" y="308"/>
                      <a:pt x="86" y="428"/>
                      <a:pt x="155" y="428"/>
                    </a:cubicBezTo>
                    <a:cubicBezTo>
                      <a:pt x="240" y="428"/>
                      <a:pt x="326" y="308"/>
                      <a:pt x="326" y="205"/>
                    </a:cubicBezTo>
                    <a:cubicBezTo>
                      <a:pt x="326" y="68"/>
                      <a:pt x="291" y="0"/>
                      <a:pt x="155" y="0"/>
                    </a:cubicBezTo>
                    <a:cubicBezTo>
                      <a:pt x="18" y="0"/>
                      <a:pt x="0" y="68"/>
                      <a:pt x="0" y="205"/>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103" name="Freeform 102"/>
              <p:cNvSpPr>
                <a:spLocks noChangeArrowheads="1"/>
              </p:cNvSpPr>
              <p:nvPr/>
            </p:nvSpPr>
            <p:spPr bwMode="auto">
              <a:xfrm>
                <a:off x="3193133" y="5448945"/>
                <a:ext cx="139747" cy="75293"/>
              </a:xfrm>
              <a:custGeom>
                <a:avLst/>
                <a:gdLst>
                  <a:gd name="T0" fmla="*/ 771 w 1081"/>
                  <a:gd name="T1" fmla="*/ 17 h 584"/>
                  <a:gd name="T2" fmla="*/ 771 w 1081"/>
                  <a:gd name="T3" fmla="*/ 17 h 584"/>
                  <a:gd name="T4" fmla="*/ 720 w 1081"/>
                  <a:gd name="T5" fmla="*/ 35 h 584"/>
                  <a:gd name="T6" fmla="*/ 566 w 1081"/>
                  <a:gd name="T7" fmla="*/ 240 h 584"/>
                  <a:gd name="T8" fmla="*/ 532 w 1081"/>
                  <a:gd name="T9" fmla="*/ 240 h 584"/>
                  <a:gd name="T10" fmla="*/ 377 w 1081"/>
                  <a:gd name="T11" fmla="*/ 35 h 584"/>
                  <a:gd name="T12" fmla="*/ 326 w 1081"/>
                  <a:gd name="T13" fmla="*/ 17 h 584"/>
                  <a:gd name="T14" fmla="*/ 52 w 1081"/>
                  <a:gd name="T15" fmla="*/ 120 h 584"/>
                  <a:gd name="T16" fmla="*/ 17 w 1081"/>
                  <a:gd name="T17" fmla="*/ 172 h 584"/>
                  <a:gd name="T18" fmla="*/ 0 w 1081"/>
                  <a:gd name="T19" fmla="*/ 549 h 584"/>
                  <a:gd name="T20" fmla="*/ 34 w 1081"/>
                  <a:gd name="T21" fmla="*/ 583 h 584"/>
                  <a:gd name="T22" fmla="*/ 514 w 1081"/>
                  <a:gd name="T23" fmla="*/ 583 h 584"/>
                  <a:gd name="T24" fmla="*/ 583 w 1081"/>
                  <a:gd name="T25" fmla="*/ 583 h 584"/>
                  <a:gd name="T26" fmla="*/ 1046 w 1081"/>
                  <a:gd name="T27" fmla="*/ 583 h 584"/>
                  <a:gd name="T28" fmla="*/ 1080 w 1081"/>
                  <a:gd name="T29" fmla="*/ 549 h 584"/>
                  <a:gd name="T30" fmla="*/ 1080 w 1081"/>
                  <a:gd name="T31" fmla="*/ 172 h 584"/>
                  <a:gd name="T32" fmla="*/ 1046 w 1081"/>
                  <a:gd name="T33" fmla="*/ 120 h 584"/>
                  <a:gd name="T34" fmla="*/ 771 w 1081"/>
                  <a:gd name="T35" fmla="*/ 1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1" h="584">
                    <a:moveTo>
                      <a:pt x="771" y="17"/>
                    </a:moveTo>
                    <a:lnTo>
                      <a:pt x="771" y="17"/>
                    </a:lnTo>
                    <a:cubicBezTo>
                      <a:pt x="754" y="0"/>
                      <a:pt x="720" y="17"/>
                      <a:pt x="720" y="35"/>
                    </a:cubicBezTo>
                    <a:cubicBezTo>
                      <a:pt x="566" y="240"/>
                      <a:pt x="566" y="240"/>
                      <a:pt x="566" y="240"/>
                    </a:cubicBezTo>
                    <a:cubicBezTo>
                      <a:pt x="566" y="257"/>
                      <a:pt x="532" y="257"/>
                      <a:pt x="532" y="240"/>
                    </a:cubicBezTo>
                    <a:cubicBezTo>
                      <a:pt x="377" y="35"/>
                      <a:pt x="377" y="35"/>
                      <a:pt x="377" y="35"/>
                    </a:cubicBezTo>
                    <a:cubicBezTo>
                      <a:pt x="360" y="17"/>
                      <a:pt x="343" y="0"/>
                      <a:pt x="326" y="17"/>
                    </a:cubicBezTo>
                    <a:cubicBezTo>
                      <a:pt x="52" y="120"/>
                      <a:pt x="52" y="120"/>
                      <a:pt x="52" y="120"/>
                    </a:cubicBezTo>
                    <a:cubicBezTo>
                      <a:pt x="34" y="137"/>
                      <a:pt x="17" y="154"/>
                      <a:pt x="17" y="172"/>
                    </a:cubicBezTo>
                    <a:cubicBezTo>
                      <a:pt x="0" y="549"/>
                      <a:pt x="0" y="549"/>
                      <a:pt x="0" y="549"/>
                    </a:cubicBezTo>
                    <a:cubicBezTo>
                      <a:pt x="0" y="566"/>
                      <a:pt x="17" y="583"/>
                      <a:pt x="34" y="583"/>
                    </a:cubicBezTo>
                    <a:cubicBezTo>
                      <a:pt x="514" y="583"/>
                      <a:pt x="514" y="583"/>
                      <a:pt x="514" y="583"/>
                    </a:cubicBezTo>
                    <a:cubicBezTo>
                      <a:pt x="532" y="583"/>
                      <a:pt x="566" y="583"/>
                      <a:pt x="583" y="583"/>
                    </a:cubicBezTo>
                    <a:cubicBezTo>
                      <a:pt x="1046" y="583"/>
                      <a:pt x="1046" y="583"/>
                      <a:pt x="1046" y="583"/>
                    </a:cubicBezTo>
                    <a:cubicBezTo>
                      <a:pt x="1063" y="583"/>
                      <a:pt x="1080" y="566"/>
                      <a:pt x="1080" y="549"/>
                    </a:cubicBezTo>
                    <a:cubicBezTo>
                      <a:pt x="1080" y="172"/>
                      <a:pt x="1080" y="172"/>
                      <a:pt x="1080" y="172"/>
                    </a:cubicBezTo>
                    <a:cubicBezTo>
                      <a:pt x="1080" y="154"/>
                      <a:pt x="1063" y="137"/>
                      <a:pt x="1046" y="120"/>
                    </a:cubicBezTo>
                    <a:lnTo>
                      <a:pt x="771" y="17"/>
                    </a:ln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104" name="Freeform 103"/>
              <p:cNvSpPr>
                <a:spLocks noChangeArrowheads="1"/>
              </p:cNvSpPr>
              <p:nvPr/>
            </p:nvSpPr>
            <p:spPr bwMode="auto">
              <a:xfrm>
                <a:off x="3228497" y="5360533"/>
                <a:ext cx="69018" cy="90694"/>
              </a:xfrm>
              <a:custGeom>
                <a:avLst/>
                <a:gdLst>
                  <a:gd name="T0" fmla="*/ 531 w 532"/>
                  <a:gd name="T1" fmla="*/ 343 h 703"/>
                  <a:gd name="T2" fmla="*/ 531 w 532"/>
                  <a:gd name="T3" fmla="*/ 343 h 703"/>
                  <a:gd name="T4" fmla="*/ 274 w 532"/>
                  <a:gd name="T5" fmla="*/ 702 h 703"/>
                  <a:gd name="T6" fmla="*/ 0 w 532"/>
                  <a:gd name="T7" fmla="*/ 343 h 703"/>
                  <a:gd name="T8" fmla="*/ 274 w 532"/>
                  <a:gd name="T9" fmla="*/ 0 h 703"/>
                  <a:gd name="T10" fmla="*/ 531 w 532"/>
                  <a:gd name="T11" fmla="*/ 343 h 703"/>
                </a:gdLst>
                <a:ahLst/>
                <a:cxnLst>
                  <a:cxn ang="0">
                    <a:pos x="T0" y="T1"/>
                  </a:cxn>
                  <a:cxn ang="0">
                    <a:pos x="T2" y="T3"/>
                  </a:cxn>
                  <a:cxn ang="0">
                    <a:pos x="T4" y="T5"/>
                  </a:cxn>
                  <a:cxn ang="0">
                    <a:pos x="T6" y="T7"/>
                  </a:cxn>
                  <a:cxn ang="0">
                    <a:pos x="T8" y="T9"/>
                  </a:cxn>
                  <a:cxn ang="0">
                    <a:pos x="T10" y="T11"/>
                  </a:cxn>
                </a:cxnLst>
                <a:rect l="0" t="0" r="r" b="b"/>
                <a:pathLst>
                  <a:path w="532" h="703">
                    <a:moveTo>
                      <a:pt x="531" y="343"/>
                    </a:moveTo>
                    <a:lnTo>
                      <a:pt x="531" y="343"/>
                    </a:lnTo>
                    <a:cubicBezTo>
                      <a:pt x="531" y="514"/>
                      <a:pt x="393" y="702"/>
                      <a:pt x="274" y="702"/>
                    </a:cubicBezTo>
                    <a:cubicBezTo>
                      <a:pt x="137" y="702"/>
                      <a:pt x="0" y="514"/>
                      <a:pt x="0" y="343"/>
                    </a:cubicBezTo>
                    <a:cubicBezTo>
                      <a:pt x="0" y="137"/>
                      <a:pt x="51" y="0"/>
                      <a:pt x="274" y="0"/>
                    </a:cubicBezTo>
                    <a:cubicBezTo>
                      <a:pt x="496" y="0"/>
                      <a:pt x="531" y="137"/>
                      <a:pt x="531" y="343"/>
                    </a:cubicBezTo>
                  </a:path>
                </a:pathLst>
              </a:custGeom>
              <a:solidFill>
                <a:schemeClr val="tx1">
                  <a:lumMod val="25000"/>
                  <a:lumOff val="75000"/>
                  <a:alpha val="90000"/>
                </a:schemeClr>
              </a:solidFill>
              <a:ln>
                <a:noFill/>
              </a:ln>
              <a:effectLst/>
              <a:extLst/>
            </p:spPr>
            <p:txBody>
              <a:bodyPr wrap="none" anchor="ctr"/>
              <a:lstStyle/>
              <a:p>
                <a:pPr>
                  <a:defRPr/>
                </a:pPr>
                <a:endParaRPr lang="en-US" kern="1200" dirty="0">
                  <a:latin typeface="Salesforce Sans"/>
                  <a:cs typeface="SimSun" charset="0"/>
                </a:endParaRPr>
              </a:p>
            </p:txBody>
          </p:sp>
          <p:sp>
            <p:nvSpPr>
              <p:cNvPr id="105" name="Freeform 104"/>
              <p:cNvSpPr>
                <a:spLocks noChangeArrowheads="1"/>
              </p:cNvSpPr>
              <p:nvPr/>
            </p:nvSpPr>
            <p:spPr bwMode="auto">
              <a:xfrm>
                <a:off x="2664748" y="4989056"/>
                <a:ext cx="27302" cy="128145"/>
              </a:xfrm>
              <a:custGeom>
                <a:avLst/>
                <a:gdLst>
                  <a:gd name="T0" fmla="*/ 128 w 184"/>
                  <a:gd name="T1" fmla="*/ 0 h 876"/>
                  <a:gd name="T2" fmla="*/ 0 w 184"/>
                  <a:gd name="T3" fmla="*/ 91 h 876"/>
                  <a:gd name="T4" fmla="*/ 0 w 184"/>
                  <a:gd name="T5" fmla="*/ 164 h 876"/>
                  <a:gd name="T6" fmla="*/ 110 w 184"/>
                  <a:gd name="T7" fmla="*/ 109 h 876"/>
                  <a:gd name="T8" fmla="*/ 110 w 184"/>
                  <a:gd name="T9" fmla="*/ 875 h 876"/>
                  <a:gd name="T10" fmla="*/ 183 w 184"/>
                  <a:gd name="T11" fmla="*/ 875 h 876"/>
                  <a:gd name="T12" fmla="*/ 183 w 184"/>
                  <a:gd name="T13" fmla="*/ 0 h 876"/>
                  <a:gd name="T14" fmla="*/ 128 w 184"/>
                  <a:gd name="T15" fmla="*/ 0 h 8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876">
                    <a:moveTo>
                      <a:pt x="128" y="0"/>
                    </a:moveTo>
                    <a:lnTo>
                      <a:pt x="0" y="91"/>
                    </a:lnTo>
                    <a:lnTo>
                      <a:pt x="0" y="164"/>
                    </a:lnTo>
                    <a:lnTo>
                      <a:pt x="110" y="109"/>
                    </a:lnTo>
                    <a:lnTo>
                      <a:pt x="110" y="875"/>
                    </a:lnTo>
                    <a:lnTo>
                      <a:pt x="183" y="875"/>
                    </a:lnTo>
                    <a:lnTo>
                      <a:pt x="183" y="0"/>
                    </a:lnTo>
                    <a:lnTo>
                      <a:pt x="128" y="0"/>
                    </a:lnTo>
                  </a:path>
                </a:pathLst>
              </a:custGeom>
              <a:solidFill>
                <a:schemeClr val="tx1">
                  <a:lumMod val="25000"/>
                  <a:lumOff val="75000"/>
                  <a:alpha val="90000"/>
                </a:schemeClr>
              </a:solidFill>
              <a:ln>
                <a:noFill/>
              </a:ln>
              <a:effectLst/>
            </p:spPr>
            <p:txBody>
              <a:bodyPr wrap="none" anchor="ctr"/>
              <a:lstStyle/>
              <a:p>
                <a:endParaRPr lang="en-US" kern="1200" dirty="0">
                  <a:latin typeface="Salesforce Sans"/>
                  <a:cs typeface="SimSun" charset="0"/>
                </a:endParaRPr>
              </a:p>
            </p:txBody>
          </p:sp>
          <p:sp>
            <p:nvSpPr>
              <p:cNvPr id="106" name="Freeform 105"/>
              <p:cNvSpPr>
                <a:spLocks noChangeArrowheads="1"/>
              </p:cNvSpPr>
              <p:nvPr/>
            </p:nvSpPr>
            <p:spPr bwMode="auto">
              <a:xfrm>
                <a:off x="2616644" y="4911783"/>
                <a:ext cx="137160" cy="274320"/>
              </a:xfrm>
              <a:custGeom>
                <a:avLst/>
                <a:gdLst>
                  <a:gd name="T0" fmla="*/ 785 w 932"/>
                  <a:gd name="T1" fmla="*/ 0 h 1879"/>
                  <a:gd name="T2" fmla="*/ 785 w 932"/>
                  <a:gd name="T3" fmla="*/ 0 h 1879"/>
                  <a:gd name="T4" fmla="*/ 128 w 932"/>
                  <a:gd name="T5" fmla="*/ 0 h 1879"/>
                  <a:gd name="T6" fmla="*/ 0 w 932"/>
                  <a:gd name="T7" fmla="*/ 146 h 1879"/>
                  <a:gd name="T8" fmla="*/ 0 w 932"/>
                  <a:gd name="T9" fmla="*/ 1751 h 1879"/>
                  <a:gd name="T10" fmla="*/ 128 w 932"/>
                  <a:gd name="T11" fmla="*/ 1878 h 1879"/>
                  <a:gd name="T12" fmla="*/ 785 w 932"/>
                  <a:gd name="T13" fmla="*/ 1878 h 1879"/>
                  <a:gd name="T14" fmla="*/ 931 w 932"/>
                  <a:gd name="T15" fmla="*/ 1751 h 1879"/>
                  <a:gd name="T16" fmla="*/ 931 w 932"/>
                  <a:gd name="T17" fmla="*/ 146 h 1879"/>
                  <a:gd name="T18" fmla="*/ 785 w 932"/>
                  <a:gd name="T19" fmla="*/ 0 h 1879"/>
                  <a:gd name="T20" fmla="*/ 383 w 932"/>
                  <a:gd name="T21" fmla="*/ 109 h 1879"/>
                  <a:gd name="T22" fmla="*/ 383 w 932"/>
                  <a:gd name="T23" fmla="*/ 109 h 1879"/>
                  <a:gd name="T24" fmla="*/ 529 w 932"/>
                  <a:gd name="T25" fmla="*/ 109 h 1879"/>
                  <a:gd name="T26" fmla="*/ 529 w 932"/>
                  <a:gd name="T27" fmla="*/ 109 h 1879"/>
                  <a:gd name="T28" fmla="*/ 529 w 932"/>
                  <a:gd name="T29" fmla="*/ 127 h 1879"/>
                  <a:gd name="T30" fmla="*/ 383 w 932"/>
                  <a:gd name="T31" fmla="*/ 127 h 1879"/>
                  <a:gd name="T32" fmla="*/ 383 w 932"/>
                  <a:gd name="T33" fmla="*/ 109 h 1879"/>
                  <a:gd name="T34" fmla="*/ 456 w 932"/>
                  <a:gd name="T35" fmla="*/ 1824 h 1879"/>
                  <a:gd name="T36" fmla="*/ 456 w 932"/>
                  <a:gd name="T37" fmla="*/ 1824 h 1879"/>
                  <a:gd name="T38" fmla="*/ 383 w 932"/>
                  <a:gd name="T39" fmla="*/ 1751 h 1879"/>
                  <a:gd name="T40" fmla="*/ 456 w 932"/>
                  <a:gd name="T41" fmla="*/ 1678 h 1879"/>
                  <a:gd name="T42" fmla="*/ 529 w 932"/>
                  <a:gd name="T43" fmla="*/ 1751 h 1879"/>
                  <a:gd name="T44" fmla="*/ 456 w 932"/>
                  <a:gd name="T45" fmla="*/ 1824 h 1879"/>
                  <a:gd name="T46" fmla="*/ 858 w 932"/>
                  <a:gd name="T47" fmla="*/ 1623 h 1879"/>
                  <a:gd name="T48" fmla="*/ 858 w 932"/>
                  <a:gd name="T49" fmla="*/ 1623 h 1879"/>
                  <a:gd name="T50" fmla="*/ 55 w 932"/>
                  <a:gd name="T51" fmla="*/ 1623 h 1879"/>
                  <a:gd name="T52" fmla="*/ 55 w 932"/>
                  <a:gd name="T53" fmla="*/ 273 h 1879"/>
                  <a:gd name="T54" fmla="*/ 858 w 932"/>
                  <a:gd name="T55" fmla="*/ 273 h 1879"/>
                  <a:gd name="T56" fmla="*/ 858 w 932"/>
                  <a:gd name="T57" fmla="*/ 1623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2" h="1879">
                    <a:moveTo>
                      <a:pt x="785" y="0"/>
                    </a:moveTo>
                    <a:lnTo>
                      <a:pt x="785" y="0"/>
                    </a:lnTo>
                    <a:cubicBezTo>
                      <a:pt x="128" y="0"/>
                      <a:pt x="128" y="0"/>
                      <a:pt x="128" y="0"/>
                    </a:cubicBezTo>
                    <a:cubicBezTo>
                      <a:pt x="55" y="0"/>
                      <a:pt x="0" y="73"/>
                      <a:pt x="0" y="146"/>
                    </a:cubicBezTo>
                    <a:cubicBezTo>
                      <a:pt x="0" y="1751"/>
                      <a:pt x="0" y="1751"/>
                      <a:pt x="0" y="1751"/>
                    </a:cubicBezTo>
                    <a:cubicBezTo>
                      <a:pt x="0" y="1824"/>
                      <a:pt x="55" y="1878"/>
                      <a:pt x="128" y="1878"/>
                    </a:cubicBezTo>
                    <a:cubicBezTo>
                      <a:pt x="785" y="1878"/>
                      <a:pt x="785" y="1878"/>
                      <a:pt x="785" y="1878"/>
                    </a:cubicBezTo>
                    <a:cubicBezTo>
                      <a:pt x="858" y="1878"/>
                      <a:pt x="931" y="1824"/>
                      <a:pt x="931" y="1751"/>
                    </a:cubicBezTo>
                    <a:cubicBezTo>
                      <a:pt x="931" y="146"/>
                      <a:pt x="931" y="146"/>
                      <a:pt x="931" y="146"/>
                    </a:cubicBezTo>
                    <a:cubicBezTo>
                      <a:pt x="931" y="73"/>
                      <a:pt x="858" y="0"/>
                      <a:pt x="785" y="0"/>
                    </a:cubicBezTo>
                    <a:close/>
                    <a:moveTo>
                      <a:pt x="383" y="109"/>
                    </a:moveTo>
                    <a:lnTo>
                      <a:pt x="383" y="109"/>
                    </a:lnTo>
                    <a:cubicBezTo>
                      <a:pt x="529" y="109"/>
                      <a:pt x="529" y="109"/>
                      <a:pt x="529" y="109"/>
                    </a:cubicBezTo>
                    <a:lnTo>
                      <a:pt x="529" y="109"/>
                    </a:lnTo>
                    <a:cubicBezTo>
                      <a:pt x="529" y="127"/>
                      <a:pt x="529" y="127"/>
                      <a:pt x="529" y="127"/>
                    </a:cubicBezTo>
                    <a:cubicBezTo>
                      <a:pt x="383" y="127"/>
                      <a:pt x="383" y="127"/>
                      <a:pt x="383" y="127"/>
                    </a:cubicBezTo>
                    <a:cubicBezTo>
                      <a:pt x="383" y="127"/>
                      <a:pt x="383" y="127"/>
                      <a:pt x="383" y="109"/>
                    </a:cubicBezTo>
                    <a:close/>
                    <a:moveTo>
                      <a:pt x="456" y="1824"/>
                    </a:moveTo>
                    <a:lnTo>
                      <a:pt x="456" y="1824"/>
                    </a:lnTo>
                    <a:cubicBezTo>
                      <a:pt x="420" y="1824"/>
                      <a:pt x="383" y="1787"/>
                      <a:pt x="383" y="1751"/>
                    </a:cubicBezTo>
                    <a:cubicBezTo>
                      <a:pt x="383" y="1714"/>
                      <a:pt x="420" y="1678"/>
                      <a:pt x="456" y="1678"/>
                    </a:cubicBezTo>
                    <a:cubicBezTo>
                      <a:pt x="493" y="1678"/>
                      <a:pt x="529" y="1714"/>
                      <a:pt x="529" y="1751"/>
                    </a:cubicBezTo>
                    <a:cubicBezTo>
                      <a:pt x="529" y="1787"/>
                      <a:pt x="493" y="1824"/>
                      <a:pt x="456" y="1824"/>
                    </a:cubicBezTo>
                    <a:close/>
                    <a:moveTo>
                      <a:pt x="858" y="1623"/>
                    </a:moveTo>
                    <a:lnTo>
                      <a:pt x="858" y="1623"/>
                    </a:lnTo>
                    <a:cubicBezTo>
                      <a:pt x="55" y="1623"/>
                      <a:pt x="55" y="1623"/>
                      <a:pt x="55" y="1623"/>
                    </a:cubicBezTo>
                    <a:cubicBezTo>
                      <a:pt x="55" y="273"/>
                      <a:pt x="55" y="273"/>
                      <a:pt x="55" y="273"/>
                    </a:cubicBezTo>
                    <a:cubicBezTo>
                      <a:pt x="858" y="273"/>
                      <a:pt x="858" y="273"/>
                      <a:pt x="858" y="273"/>
                    </a:cubicBezTo>
                    <a:lnTo>
                      <a:pt x="858" y="1623"/>
                    </a:lnTo>
                    <a:close/>
                  </a:path>
                </a:pathLst>
              </a:custGeom>
              <a:solidFill>
                <a:schemeClr val="tx1">
                  <a:lumMod val="25000"/>
                  <a:lumOff val="75000"/>
                  <a:alpha val="90000"/>
                </a:schemeClr>
              </a:solidFill>
              <a:ln>
                <a:noFill/>
              </a:ln>
              <a:effectLst/>
            </p:spPr>
            <p:txBody>
              <a:bodyPr wrap="none" anchor="ctr"/>
              <a:lstStyle/>
              <a:p>
                <a:endParaRPr lang="en-US" kern="1200" dirty="0">
                  <a:latin typeface="Salesforce Sans"/>
                  <a:cs typeface="SimSun" charset="0"/>
                </a:endParaRPr>
              </a:p>
            </p:txBody>
          </p:sp>
          <p:grpSp>
            <p:nvGrpSpPr>
              <p:cNvPr id="107" name="Group 106"/>
              <p:cNvGrpSpPr/>
              <p:nvPr/>
            </p:nvGrpSpPr>
            <p:grpSpPr>
              <a:xfrm>
                <a:off x="2249350" y="4724903"/>
                <a:ext cx="1673140" cy="1173033"/>
                <a:chOff x="10120897" y="474352"/>
                <a:chExt cx="1673140" cy="1173033"/>
              </a:xfrm>
            </p:grpSpPr>
            <p:sp>
              <p:nvSpPr>
                <p:cNvPr id="108" name="Shape 1012"/>
                <p:cNvSpPr/>
                <p:nvPr/>
              </p:nvSpPr>
              <p:spPr>
                <a:xfrm>
                  <a:off x="10120897" y="474352"/>
                  <a:ext cx="1673140" cy="1173033"/>
                </a:xfrm>
                <a:custGeom>
                  <a:avLst/>
                  <a:gdLst/>
                  <a:ahLst/>
                  <a:cxnLst>
                    <a:cxn ang="0">
                      <a:pos x="wd2" y="hd2"/>
                    </a:cxn>
                    <a:cxn ang="5400000">
                      <a:pos x="wd2" y="hd2"/>
                    </a:cxn>
                    <a:cxn ang="10800000">
                      <a:pos x="wd2" y="hd2"/>
                    </a:cxn>
                    <a:cxn ang="16200000">
                      <a:pos x="wd2" y="hd2"/>
                    </a:cxn>
                  </a:cxnLst>
                  <a:rect l="0" t="0" r="r" b="b"/>
                  <a:pathLst>
                    <a:path w="21600" h="21600" extrusionOk="0">
                      <a:moveTo>
                        <a:pt x="5655" y="352"/>
                      </a:moveTo>
                      <a:cubicBezTo>
                        <a:pt x="6886" y="352"/>
                        <a:pt x="8034" y="1113"/>
                        <a:pt x="8771" y="2518"/>
                      </a:cubicBezTo>
                      <a:cubicBezTo>
                        <a:pt x="8934" y="2867"/>
                        <a:pt x="8934" y="2867"/>
                        <a:pt x="8934" y="2867"/>
                      </a:cubicBezTo>
                      <a:cubicBezTo>
                        <a:pt x="9139" y="2576"/>
                        <a:pt x="9139" y="2576"/>
                        <a:pt x="9139" y="2576"/>
                      </a:cubicBezTo>
                      <a:cubicBezTo>
                        <a:pt x="9837" y="1581"/>
                        <a:pt x="10737" y="994"/>
                        <a:pt x="11722" y="994"/>
                      </a:cubicBezTo>
                      <a:cubicBezTo>
                        <a:pt x="12992" y="994"/>
                        <a:pt x="14181" y="1991"/>
                        <a:pt x="14836" y="3631"/>
                      </a:cubicBezTo>
                      <a:cubicBezTo>
                        <a:pt x="14960" y="3922"/>
                        <a:pt x="14960" y="3922"/>
                        <a:pt x="14960" y="3922"/>
                      </a:cubicBezTo>
                      <a:cubicBezTo>
                        <a:pt x="15164" y="3806"/>
                        <a:pt x="15164" y="3806"/>
                        <a:pt x="15164" y="3806"/>
                      </a:cubicBezTo>
                      <a:cubicBezTo>
                        <a:pt x="15697" y="3454"/>
                        <a:pt x="16312" y="3279"/>
                        <a:pt x="16927" y="3279"/>
                      </a:cubicBezTo>
                      <a:cubicBezTo>
                        <a:pt x="19345" y="3279"/>
                        <a:pt x="21354" y="6088"/>
                        <a:pt x="21354" y="9601"/>
                      </a:cubicBezTo>
                      <a:cubicBezTo>
                        <a:pt x="21354" y="13115"/>
                        <a:pt x="19345" y="15982"/>
                        <a:pt x="16927" y="15982"/>
                      </a:cubicBezTo>
                      <a:cubicBezTo>
                        <a:pt x="16640" y="15982"/>
                        <a:pt x="16355" y="15924"/>
                        <a:pt x="16068" y="15866"/>
                      </a:cubicBezTo>
                      <a:cubicBezTo>
                        <a:pt x="15903" y="15808"/>
                        <a:pt x="15903" y="15808"/>
                        <a:pt x="15903" y="15808"/>
                      </a:cubicBezTo>
                      <a:cubicBezTo>
                        <a:pt x="15820" y="16041"/>
                        <a:pt x="15820" y="16041"/>
                        <a:pt x="15820" y="16041"/>
                      </a:cubicBezTo>
                      <a:cubicBezTo>
                        <a:pt x="15247" y="17447"/>
                        <a:pt x="14181" y="18325"/>
                        <a:pt x="13033" y="18325"/>
                      </a:cubicBezTo>
                      <a:cubicBezTo>
                        <a:pt x="12541" y="18325"/>
                        <a:pt x="12091" y="18209"/>
                        <a:pt x="11681" y="17855"/>
                      </a:cubicBezTo>
                      <a:cubicBezTo>
                        <a:pt x="11435" y="17741"/>
                        <a:pt x="11435" y="17741"/>
                        <a:pt x="11435" y="17741"/>
                      </a:cubicBezTo>
                      <a:cubicBezTo>
                        <a:pt x="11313" y="18032"/>
                        <a:pt x="11313" y="18032"/>
                        <a:pt x="11313" y="18032"/>
                      </a:cubicBezTo>
                      <a:cubicBezTo>
                        <a:pt x="10737" y="19963"/>
                        <a:pt x="9426" y="21251"/>
                        <a:pt x="7993" y="21251"/>
                      </a:cubicBezTo>
                      <a:cubicBezTo>
                        <a:pt x="7214" y="21251"/>
                        <a:pt x="6475" y="20899"/>
                        <a:pt x="5862" y="20259"/>
                      </a:cubicBezTo>
                      <a:cubicBezTo>
                        <a:pt x="5286" y="19672"/>
                        <a:pt x="4836" y="18794"/>
                        <a:pt x="4548" y="17799"/>
                      </a:cubicBezTo>
                      <a:cubicBezTo>
                        <a:pt x="4507" y="17564"/>
                        <a:pt x="4507" y="17564"/>
                        <a:pt x="4507" y="17564"/>
                      </a:cubicBezTo>
                      <a:cubicBezTo>
                        <a:pt x="4262" y="17622"/>
                        <a:pt x="4262" y="17622"/>
                        <a:pt x="4262" y="17622"/>
                      </a:cubicBezTo>
                      <a:cubicBezTo>
                        <a:pt x="4057" y="17680"/>
                        <a:pt x="3811" y="17680"/>
                        <a:pt x="3607" y="17680"/>
                      </a:cubicBezTo>
                      <a:cubicBezTo>
                        <a:pt x="1720" y="17680"/>
                        <a:pt x="245" y="15514"/>
                        <a:pt x="245" y="12822"/>
                      </a:cubicBezTo>
                      <a:cubicBezTo>
                        <a:pt x="245" y="11124"/>
                        <a:pt x="859" y="9487"/>
                        <a:pt x="1926" y="8664"/>
                      </a:cubicBezTo>
                      <a:cubicBezTo>
                        <a:pt x="2090" y="8490"/>
                        <a:pt x="2090" y="8490"/>
                        <a:pt x="2090" y="8490"/>
                      </a:cubicBezTo>
                      <a:cubicBezTo>
                        <a:pt x="2007" y="8196"/>
                        <a:pt x="2007" y="8196"/>
                        <a:pt x="2007" y="8196"/>
                      </a:cubicBezTo>
                      <a:cubicBezTo>
                        <a:pt x="1803" y="7493"/>
                        <a:pt x="1679" y="6733"/>
                        <a:pt x="1679" y="5972"/>
                      </a:cubicBezTo>
                      <a:cubicBezTo>
                        <a:pt x="1679" y="2867"/>
                        <a:pt x="3442" y="352"/>
                        <a:pt x="5655" y="352"/>
                      </a:cubicBezTo>
                      <a:lnTo>
                        <a:pt x="5655" y="0"/>
                      </a:lnTo>
                      <a:cubicBezTo>
                        <a:pt x="3320" y="0"/>
                        <a:pt x="1435" y="2634"/>
                        <a:pt x="1435" y="5972"/>
                      </a:cubicBezTo>
                      <a:cubicBezTo>
                        <a:pt x="1435" y="6792"/>
                        <a:pt x="1557" y="7612"/>
                        <a:pt x="1803" y="8315"/>
                      </a:cubicBezTo>
                      <a:cubicBezTo>
                        <a:pt x="696" y="9251"/>
                        <a:pt x="0" y="10949"/>
                        <a:pt x="0" y="12822"/>
                      </a:cubicBezTo>
                      <a:cubicBezTo>
                        <a:pt x="0" y="15749"/>
                        <a:pt x="1598" y="18032"/>
                        <a:pt x="3607" y="18032"/>
                      </a:cubicBezTo>
                      <a:cubicBezTo>
                        <a:pt x="3851" y="18032"/>
                        <a:pt x="4098" y="18032"/>
                        <a:pt x="4344" y="17916"/>
                      </a:cubicBezTo>
                      <a:cubicBezTo>
                        <a:pt x="4877" y="20082"/>
                        <a:pt x="6310" y="21600"/>
                        <a:pt x="7993" y="21600"/>
                      </a:cubicBezTo>
                      <a:cubicBezTo>
                        <a:pt x="9589" y="21600"/>
                        <a:pt x="10944" y="20198"/>
                        <a:pt x="11557" y="18209"/>
                      </a:cubicBezTo>
                      <a:cubicBezTo>
                        <a:pt x="12009" y="18500"/>
                        <a:pt x="12500" y="18677"/>
                        <a:pt x="13033" y="18677"/>
                      </a:cubicBezTo>
                      <a:cubicBezTo>
                        <a:pt x="14303" y="18677"/>
                        <a:pt x="15451" y="17680"/>
                        <a:pt x="16027" y="16218"/>
                      </a:cubicBezTo>
                      <a:cubicBezTo>
                        <a:pt x="16312" y="16276"/>
                        <a:pt x="16599" y="16334"/>
                        <a:pt x="16927" y="16334"/>
                      </a:cubicBezTo>
                      <a:cubicBezTo>
                        <a:pt x="19510" y="16334"/>
                        <a:pt x="21600" y="13290"/>
                        <a:pt x="21600" y="9601"/>
                      </a:cubicBezTo>
                      <a:cubicBezTo>
                        <a:pt x="21600" y="5914"/>
                        <a:pt x="19510" y="2928"/>
                        <a:pt x="16927" y="2928"/>
                      </a:cubicBezTo>
                      <a:cubicBezTo>
                        <a:pt x="16271" y="2928"/>
                        <a:pt x="15616" y="3102"/>
                        <a:pt x="15042" y="3454"/>
                      </a:cubicBezTo>
                      <a:cubicBezTo>
                        <a:pt x="14386" y="1814"/>
                        <a:pt x="13157" y="645"/>
                        <a:pt x="11722" y="645"/>
                      </a:cubicBezTo>
                      <a:cubicBezTo>
                        <a:pt x="10656" y="645"/>
                        <a:pt x="9672" y="1288"/>
                        <a:pt x="8976" y="2341"/>
                      </a:cubicBezTo>
                      <a:cubicBezTo>
                        <a:pt x="8197" y="878"/>
                        <a:pt x="7008" y="0"/>
                        <a:pt x="5655" y="0"/>
                      </a:cubicBezTo>
                      <a:lnTo>
                        <a:pt x="5655" y="352"/>
                      </a:lnTo>
                    </a:path>
                  </a:pathLst>
                </a:custGeom>
                <a:solidFill>
                  <a:srgbClr val="00B2A9"/>
                </a:solidFill>
                <a:ln w="12700" cap="flat">
                  <a:noFill/>
                  <a:miter lim="400000"/>
                </a:ln>
                <a:effectLst/>
              </p:spPr>
              <p:txBody>
                <a:bodyPr wrap="square" lIns="45719" tIns="45719" rIns="45719" bIns="45719" numCol="1" anchor="t">
                  <a:noAutofit/>
                </a:bodyPr>
                <a:lstStyle/>
                <a:p>
                  <a:pPr algn="ctr"/>
                  <a:endParaRPr sz="2800" kern="1200" dirty="0">
                    <a:latin typeface="Salesforce Sans"/>
                    <a:cs typeface="Gotham   "/>
                  </a:endParaRPr>
                </a:p>
              </p:txBody>
            </p:sp>
            <p:grpSp>
              <p:nvGrpSpPr>
                <p:cNvPr id="109" name="Group 108"/>
                <p:cNvGrpSpPr/>
                <p:nvPr/>
              </p:nvGrpSpPr>
              <p:grpSpPr>
                <a:xfrm>
                  <a:off x="10438815" y="1042883"/>
                  <a:ext cx="603553" cy="603711"/>
                  <a:chOff x="0" y="0"/>
                  <a:chExt cx="1207420" cy="1207420"/>
                </a:xfrm>
              </p:grpSpPr>
              <p:sp>
                <p:nvSpPr>
                  <p:cNvPr id="110" name="Shape 1021"/>
                  <p:cNvSpPr/>
                  <p:nvPr/>
                </p:nvSpPr>
                <p:spPr>
                  <a:xfrm>
                    <a:off x="0" y="0"/>
                    <a:ext cx="1207420" cy="12074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45719" tIns="45719" rIns="45719" bIns="45719" numCol="1" anchor="t">
                    <a:noAutofit/>
                  </a:bodyPr>
                  <a:lstStyle/>
                  <a:p>
                    <a:pPr algn="ctr"/>
                    <a:endParaRPr sz="2800" kern="1200" dirty="0">
                      <a:latin typeface="Salesforce Sans"/>
                      <a:cs typeface="Gotham   "/>
                    </a:endParaRPr>
                  </a:p>
                </p:txBody>
              </p:sp>
              <p:pic>
                <p:nvPicPr>
                  <p:cNvPr id="111" name="pasted-image.pdf"/>
                  <p:cNvPicPr/>
                  <p:nvPr/>
                </p:nvPicPr>
                <p:blipFill>
                  <a:blip r:embed="rId5" cstate="print">
                    <a:extLst>
                      <a:ext uri="{28A0092B-C50C-407E-A947-70E740481C1C}">
                        <a14:useLocalDpi xmlns:a14="http://schemas.microsoft.com/office/drawing/2010/main"/>
                      </a:ext>
                    </a:extLst>
                  </a:blip>
                  <a:stretch>
                    <a:fillRect/>
                  </a:stretch>
                </p:blipFill>
                <p:spPr>
                  <a:xfrm>
                    <a:off x="309606" y="288304"/>
                    <a:ext cx="588278" cy="630897"/>
                  </a:xfrm>
                  <a:prstGeom prst="rect">
                    <a:avLst/>
                  </a:prstGeom>
                  <a:ln w="12700" cap="flat">
                    <a:noFill/>
                    <a:miter lim="400000"/>
                  </a:ln>
                  <a:effectLst/>
                </p:spPr>
              </p:pic>
            </p:grpSp>
          </p:grpSp>
        </p:grpSp>
      </p:grpSp>
      <p:cxnSp>
        <p:nvCxnSpPr>
          <p:cNvPr id="112" name="Straight Arrow Connector 111"/>
          <p:cNvCxnSpPr/>
          <p:nvPr/>
        </p:nvCxnSpPr>
        <p:spPr>
          <a:xfrm>
            <a:off x="4874320" y="5086982"/>
            <a:ext cx="3277769" cy="0"/>
          </a:xfrm>
          <a:prstGeom prst="straightConnector1">
            <a:avLst/>
          </a:prstGeom>
          <a:ln w="76200" cmpd="sng">
            <a:solidFill>
              <a:schemeClr val="bg2">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13" name="Content Placeholder 3"/>
          <p:cNvSpPr txBox="1">
            <a:spLocks/>
          </p:cNvSpPr>
          <p:nvPr/>
        </p:nvSpPr>
        <p:spPr>
          <a:xfrm>
            <a:off x="338328" y="1601725"/>
            <a:ext cx="11517123" cy="4641598"/>
          </a:xfrm>
          <a:prstGeom prst="rect">
            <a:avLst/>
          </a:prstGeom>
        </p:spPr>
        <p:txBody>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rgbClr val="7C868D"/>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19100">
              <a:spcBef>
                <a:spcPts val="0"/>
              </a:spcBef>
              <a:buClr>
                <a:schemeClr val="dk1"/>
              </a:buClr>
              <a:buFont typeface="Arial"/>
              <a:buChar char="●"/>
            </a:pPr>
            <a:r>
              <a:rPr lang="en" dirty="0" smtClean="0"/>
              <a:t>Built on top of Appirio’s SOQL tool.</a:t>
            </a:r>
          </a:p>
          <a:p>
            <a:pPr marL="457200" indent="-419100">
              <a:spcBef>
                <a:spcPts val="0"/>
              </a:spcBef>
              <a:buClr>
                <a:schemeClr val="dk1"/>
              </a:buClr>
              <a:buFont typeface="Arial"/>
              <a:buChar char="●"/>
            </a:pPr>
            <a:r>
              <a:rPr lang="en" dirty="0" smtClean="0"/>
              <a:t>UI based tool to create/update dataset.</a:t>
            </a:r>
          </a:p>
          <a:p>
            <a:pPr marL="457200" indent="-419100">
              <a:spcBef>
                <a:spcPts val="0"/>
              </a:spcBef>
              <a:buClr>
                <a:schemeClr val="dk1"/>
              </a:buClr>
              <a:buFont typeface="Arial"/>
              <a:buChar char="●"/>
            </a:pPr>
            <a:r>
              <a:rPr lang="en" dirty="0" smtClean="0"/>
              <a:t>User fiendly UI to update key elements in metadata JSON.</a:t>
            </a:r>
          </a:p>
          <a:p>
            <a:pPr marL="457200" indent="-419100">
              <a:spcBef>
                <a:spcPts val="0"/>
              </a:spcBef>
              <a:buClr>
                <a:schemeClr val="dk1"/>
              </a:buClr>
              <a:buFont typeface="Arial"/>
              <a:buChar char="●"/>
            </a:pPr>
            <a:r>
              <a:rPr lang="en" dirty="0" smtClean="0"/>
              <a:t>Use BatchApex &amp; supports up to 50 million records.</a:t>
            </a:r>
          </a:p>
          <a:p>
            <a:pPr marL="457200" indent="-419100">
              <a:spcBef>
                <a:spcPts val="0"/>
              </a:spcBef>
              <a:buClr>
                <a:schemeClr val="dk1"/>
              </a:buClr>
              <a:buFont typeface="Arial"/>
              <a:buChar char="●"/>
            </a:pPr>
            <a:r>
              <a:rPr lang="en" dirty="0" smtClean="0"/>
              <a:t>Splits &amp; batches data up to 10MB per datapart. </a:t>
            </a:r>
          </a:p>
          <a:p>
            <a:pPr marL="457200" indent="-419100">
              <a:spcBef>
                <a:spcPts val="0"/>
              </a:spcBef>
              <a:buClr>
                <a:schemeClr val="dk1"/>
              </a:buClr>
              <a:buFont typeface="Arial"/>
              <a:buChar char="●"/>
            </a:pPr>
            <a:r>
              <a:rPr lang="en" dirty="0" smtClean="0"/>
              <a:t>Visual tracking of upload progress.</a:t>
            </a:r>
          </a:p>
          <a:p>
            <a:pPr marL="457200" indent="-381000">
              <a:spcBef>
                <a:spcPts val="0"/>
              </a:spcBef>
              <a:buClr>
                <a:schemeClr val="dk1"/>
              </a:buClr>
              <a:buFont typeface="Arial"/>
              <a:buChar char="●"/>
            </a:pPr>
            <a:endParaRPr lang="en" dirty="0"/>
          </a:p>
        </p:txBody>
      </p:sp>
    </p:spTree>
    <p:extLst>
      <p:ext uri="{BB962C8B-B14F-4D97-AF65-F5344CB8AC3E}">
        <p14:creationId xmlns:p14="http://schemas.microsoft.com/office/powerpoint/2010/main" val="25444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SOQL Wave – New Dataset</a:t>
            </a:r>
            <a:endParaRPr lang="en-US" dirty="0"/>
          </a:p>
        </p:txBody>
      </p:sp>
      <p:sp>
        <p:nvSpPr>
          <p:cNvPr id="3" name="Text Placeholder 2"/>
          <p:cNvSpPr>
            <a:spLocks noGrp="1"/>
          </p:cNvSpPr>
          <p:nvPr>
            <p:ph type="body" sz="quarter" idx="16"/>
          </p:nvPr>
        </p:nvSpPr>
        <p:spPr/>
        <p:txBody>
          <a:bodyPr/>
          <a:lstStyle/>
          <a:p>
            <a:r>
              <a:rPr lang="en-US" dirty="0" smtClean="0"/>
              <a:t>Creating the dataset container</a:t>
            </a:r>
            <a:endParaRPr lang="en-US" dirty="0"/>
          </a:p>
        </p:txBody>
      </p:sp>
      <p:pic>
        <p:nvPicPr>
          <p:cNvPr id="8" name="Content Placeholder 7" descr="Dataset_Edit__New_Dataset___salesforce_com_-_Enterprise_Edition.png"/>
          <p:cNvPicPr>
            <a:picLocks noGrp="1" noChangeAspect="1"/>
          </p:cNvPicPr>
          <p:nvPr>
            <p:ph idx="1"/>
          </p:nvPr>
        </p:nvPicPr>
        <p:blipFill rotWithShape="1">
          <a:blip r:embed="rId3">
            <a:extLst>
              <a:ext uri="{28A0092B-C50C-407E-A947-70E740481C1C}">
                <a14:useLocalDpi xmlns:a14="http://schemas.microsoft.com/office/drawing/2010/main" val="0"/>
              </a:ext>
            </a:extLst>
          </a:blip>
          <a:srcRect t="-3185" b="-3185"/>
          <a:stretch/>
        </p:blipFill>
        <p:spPr>
          <a:xfrm>
            <a:off x="2575662" y="3976859"/>
            <a:ext cx="8042552" cy="2764213"/>
          </a:xfrm>
        </p:spPr>
      </p:pic>
      <p:sp>
        <p:nvSpPr>
          <p:cNvPr id="9" name="Content Placeholder 3"/>
          <p:cNvSpPr txBox="1">
            <a:spLocks/>
          </p:cNvSpPr>
          <p:nvPr/>
        </p:nvSpPr>
        <p:spPr>
          <a:xfrm>
            <a:off x="338329" y="1601726"/>
            <a:ext cx="5866039" cy="2375134"/>
          </a:xfrm>
          <a:prstGeom prst="rect">
            <a:avLst/>
          </a:prstGeom>
        </p:spPr>
        <p:txBody>
          <a:bodyPr vert="horz" lIns="9144" tIns="0" rIns="0" bIns="0" rtlCol="0">
            <a:noAutofit/>
          </a:bodyPr>
          <a:lstStyle>
            <a:lvl1pPr marL="0" indent="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2000" kern="1200" spc="0" baseline="0">
                <a:solidFill>
                  <a:schemeClr val="bg1"/>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800" kern="1200" spc="0" baseline="0">
                <a:solidFill>
                  <a:schemeClr val="bg1"/>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buClr>
              <a:buSzPct val="100000"/>
              <a:buFont typeface="Arial" panose="020B0604020202020204" pitchFamily="34" charset="0"/>
              <a:buChar char="​"/>
              <a:defRPr lang="en-US" sz="1600" kern="1200" spc="0" baseline="0">
                <a:solidFill>
                  <a:schemeClr val="bg1"/>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buClr>
              <a:buSzPct val="100000"/>
              <a:buFont typeface="Arial" panose="020B0604020202020204" pitchFamily="34" charset="0"/>
              <a:buChar char="​"/>
              <a:defRPr lang="en-US" sz="1000" kern="1200" spc="0" baseline="0">
                <a:solidFill>
                  <a:schemeClr val="bg1"/>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19100">
              <a:spcBef>
                <a:spcPts val="0"/>
              </a:spcBef>
              <a:buClr>
                <a:schemeClr val="dk1"/>
              </a:buClr>
              <a:buFont typeface="Arial"/>
              <a:buChar char="●"/>
            </a:pPr>
            <a:r>
              <a:rPr lang="en" dirty="0" smtClean="0"/>
              <a:t>Give dataset name</a:t>
            </a:r>
          </a:p>
          <a:p>
            <a:pPr marL="457200" indent="-419100">
              <a:spcBef>
                <a:spcPts val="0"/>
              </a:spcBef>
              <a:buClr>
                <a:schemeClr val="dk1"/>
              </a:buClr>
              <a:buFont typeface="Arial"/>
              <a:buChar char="●"/>
            </a:pPr>
            <a:r>
              <a:rPr lang="en" dirty="0" smtClean="0"/>
              <a:t>Select an operation</a:t>
            </a:r>
          </a:p>
          <a:p>
            <a:pPr marL="688975" lvl="1" indent="-419100">
              <a:spcBef>
                <a:spcPts val="0"/>
              </a:spcBef>
              <a:buClr>
                <a:schemeClr val="dk1"/>
              </a:buClr>
              <a:buFont typeface="Arial"/>
              <a:buChar char="●"/>
            </a:pPr>
            <a:r>
              <a:rPr lang="en" dirty="0" smtClean="0"/>
              <a:t>Overwrite – Overwrite dataset every import</a:t>
            </a:r>
          </a:p>
          <a:p>
            <a:pPr marL="688975" lvl="1" indent="-419100">
              <a:spcBef>
                <a:spcPts val="0"/>
              </a:spcBef>
              <a:buClr>
                <a:schemeClr val="dk1"/>
              </a:buClr>
              <a:buFont typeface="Arial"/>
              <a:buChar char="●"/>
            </a:pPr>
            <a:r>
              <a:rPr lang="en" dirty="0" smtClean="0"/>
              <a:t>Append – Append to data every import</a:t>
            </a:r>
          </a:p>
          <a:p>
            <a:pPr marL="688975" lvl="1" indent="-419100">
              <a:spcBef>
                <a:spcPts val="0"/>
              </a:spcBef>
              <a:buClr>
                <a:schemeClr val="dk1"/>
              </a:buClr>
              <a:buFont typeface="Arial"/>
              <a:buChar char="●"/>
            </a:pPr>
            <a:r>
              <a:rPr lang="en" dirty="0" smtClean="0"/>
              <a:t>Delete – Remove dataset</a:t>
            </a:r>
          </a:p>
          <a:p>
            <a:pPr marL="688975" lvl="1" indent="-419100">
              <a:spcBef>
                <a:spcPts val="0"/>
              </a:spcBef>
              <a:buClr>
                <a:schemeClr val="dk1"/>
              </a:buClr>
              <a:buFont typeface="Arial"/>
              <a:buChar char="●"/>
            </a:pPr>
            <a:r>
              <a:rPr lang="en" dirty="0" smtClean="0"/>
              <a:t>Upsert – Update/Insert data based on Id</a:t>
            </a:r>
          </a:p>
          <a:p>
            <a:pPr marL="457200" indent="-381000">
              <a:spcBef>
                <a:spcPts val="0"/>
              </a:spcBef>
              <a:buClr>
                <a:schemeClr val="dk1"/>
              </a:buClr>
              <a:buFont typeface="Arial"/>
              <a:buChar char="●"/>
            </a:pPr>
            <a:endParaRPr lang="en" dirty="0"/>
          </a:p>
        </p:txBody>
      </p:sp>
      <p:pic>
        <p:nvPicPr>
          <p:cNvPr id="10" name="Picture 9" descr="Icon-Map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382" y="896446"/>
            <a:ext cx="2195510" cy="2195510"/>
          </a:xfrm>
          <a:prstGeom prst="rect">
            <a:avLst/>
          </a:prstGeom>
        </p:spPr>
      </p:pic>
    </p:spTree>
    <p:extLst>
      <p:ext uri="{BB962C8B-B14F-4D97-AF65-F5344CB8AC3E}">
        <p14:creationId xmlns:p14="http://schemas.microsoft.com/office/powerpoint/2010/main" val="144527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alesforce 2015 - 16x9 in Salesforce Sans Font">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2014 Interi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Salesforce Corporate PowerPoint Template - Official.potx</Template>
  <TotalTime>14927</TotalTime>
  <Words>1108</Words>
  <Application>Microsoft Macintosh PowerPoint</Application>
  <PresentationFormat>Custom</PresentationFormat>
  <Paragraphs>147</Paragraphs>
  <Slides>17</Slides>
  <Notes>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Salesforce 2015 - 16x9 in Salesforce Sans Font</vt:lpstr>
      <vt:lpstr>SOQL Wave Tool</vt:lpstr>
      <vt:lpstr>Safe Harbor</vt:lpstr>
      <vt:lpstr>Appirio’s SOQL tool</vt:lpstr>
      <vt:lpstr>Appirio’s SOQL Tool (cont.)</vt:lpstr>
      <vt:lpstr>External Data API</vt:lpstr>
      <vt:lpstr>External Data API (cont.)</vt:lpstr>
      <vt:lpstr>Metadata JSON</vt:lpstr>
      <vt:lpstr>SOQL Wave</vt:lpstr>
      <vt:lpstr>SOQL Wave – New Dataset</vt:lpstr>
      <vt:lpstr>SOQL Wave – Author SOQL</vt:lpstr>
      <vt:lpstr>SOQL Wave – Metadata List</vt:lpstr>
      <vt:lpstr>SOQL Wave – Metadata Multi-edit</vt:lpstr>
      <vt:lpstr>Execution &amp; Monitoring</vt:lpstr>
      <vt:lpstr>Execution &amp; Monitoring (Cont.)</vt:lpstr>
      <vt:lpstr>SOQL Wave – How and Why We Built It </vt:lpstr>
      <vt:lpstr>Documentation  and Package Link</vt:lpstr>
      <vt:lpstr>Thank you!</vt:lpstr>
    </vt:vector>
  </TitlesOfParts>
  <Company>Appirio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sssss</dc:title>
  <dc:creator>Mohan Kumar</dc:creator>
  <cp:lastModifiedBy>Dustin Weaver</cp:lastModifiedBy>
  <cp:revision>73</cp:revision>
  <dcterms:created xsi:type="dcterms:W3CDTF">2015-08-10T21:35:39Z</dcterms:created>
  <dcterms:modified xsi:type="dcterms:W3CDTF">2015-09-02T13:38:25Z</dcterms:modified>
</cp:coreProperties>
</file>